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9" r:id="rId3"/>
    <p:sldId id="258" r:id="rId4"/>
    <p:sldId id="261" r:id="rId5"/>
    <p:sldId id="262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838D-3D5B-4288-8E11-5AA8E87F7209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579C87-54DE-4536-AB43-5E116E0D4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838D-3D5B-4288-8E11-5AA8E87F7209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9C87-54DE-4536-AB43-5E116E0D4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838D-3D5B-4288-8E11-5AA8E87F7209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9C87-54DE-4536-AB43-5E116E0D4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838D-3D5B-4288-8E11-5AA8E87F7209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6579C87-54DE-4536-AB43-5E116E0D4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838D-3D5B-4288-8E11-5AA8E87F7209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9C87-54DE-4536-AB43-5E116E0D40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838D-3D5B-4288-8E11-5AA8E87F7209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9C87-54DE-4536-AB43-5E116E0D4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838D-3D5B-4288-8E11-5AA8E87F7209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6579C87-54DE-4536-AB43-5E116E0D40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838D-3D5B-4288-8E11-5AA8E87F7209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9C87-54DE-4536-AB43-5E116E0D4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838D-3D5B-4288-8E11-5AA8E87F7209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9C87-54DE-4536-AB43-5E116E0D4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838D-3D5B-4288-8E11-5AA8E87F7209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9C87-54DE-4536-AB43-5E116E0D40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838D-3D5B-4288-8E11-5AA8E87F7209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9C87-54DE-4536-AB43-5E116E0D40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5E838D-3D5B-4288-8E11-5AA8E87F7209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579C87-54DE-4536-AB43-5E116E0D40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Я\Downloads\56472_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38138"/>
            <a:ext cx="8572500" cy="618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phonoteka.org/uploads/posts/2021-04/1617809239_22-p-fon-vov-dlya-prezentatsii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school370041.edusite.ru/images/hello_html_m1ce8b6b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school370041.edusite.ru/images/hello_html_m1ce8b6b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https://catherineasquithgallery.com/uploads/posts/2021-02/1613658151_25-p-fon-dlya-prezentatsii-vov-1941-1945-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14282" y="3071810"/>
            <a:ext cx="8458200" cy="1222375"/>
          </a:xfrm>
        </p:spPr>
        <p:txBody>
          <a:bodyPr/>
          <a:lstStyle/>
          <a:p>
            <a:r>
              <a:rPr lang="ru-RU" dirty="0" smtClean="0"/>
              <a:t>Выставка детских работ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600" b="1" dirty="0" smtClean="0"/>
              <a:t>и  коллективная работа </a:t>
            </a:r>
            <a:r>
              <a:rPr lang="ru-RU" sz="3600" b="1" dirty="0" smtClean="0"/>
              <a:t>с родителями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\Downloads\выставка.jpg"/>
          <p:cNvPicPr>
            <a:picLocks noChangeAspect="1" noChangeArrowheads="1"/>
          </p:cNvPicPr>
          <p:nvPr/>
        </p:nvPicPr>
        <p:blipFill>
          <a:blip r:embed="rId2" cstate="print"/>
          <a:srcRect l="11265" t="8463" r="8190" b="7162"/>
          <a:stretch>
            <a:fillRect/>
          </a:stretch>
        </p:blipFill>
        <p:spPr bwMode="auto">
          <a:xfrm rot="16200000">
            <a:off x="1142221" y="-1142221"/>
            <a:ext cx="6680047" cy="8964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-21 стим\11\IMG-20220531-WA0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09838" y="-115888"/>
            <a:ext cx="12192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-21 стим\11\IMG-20220531-WA0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00042"/>
            <a:ext cx="4479088" cy="5972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728667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</TotalTime>
  <Words>9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Презентация PowerPoint</vt:lpstr>
      <vt:lpstr>Выставка детских работ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Жанна</cp:lastModifiedBy>
  <cp:revision>14</cp:revision>
  <dcterms:created xsi:type="dcterms:W3CDTF">2022-04-27T18:14:47Z</dcterms:created>
  <dcterms:modified xsi:type="dcterms:W3CDTF">2022-06-29T13:50:11Z</dcterms:modified>
</cp:coreProperties>
</file>