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08" y="-19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71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892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177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536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66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349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318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37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599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4305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66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067F2-7825-4C91-B906-FF8D17784436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CEDD-E15D-48C2-AF73-3E877E32B8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5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77" r="5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508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59437bc4c6b746c943f45c9b4094a902-5905899-images-thumbs&amp;ref=rim&amp;n=33&amp;w=239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61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3466" y="609600"/>
            <a:ext cx="545253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Book Antiqua" panose="02040602050305030304" pitchFamily="18" charset="0"/>
              </a:rPr>
              <a:t>На свете добрых слов живёт немало,</a:t>
            </a:r>
          </a:p>
          <a:p>
            <a:endParaRPr lang="ru-RU" sz="3200" b="1" dirty="0" smtClean="0">
              <a:latin typeface="Book Antiqua" panose="02040602050305030304" pitchFamily="18" charset="0"/>
            </a:endParaRPr>
          </a:p>
          <a:p>
            <a:r>
              <a:rPr lang="ru-RU" sz="3200" b="1" dirty="0" smtClean="0">
                <a:latin typeface="Book Antiqua" panose="02040602050305030304" pitchFamily="18" charset="0"/>
              </a:rPr>
              <a:t>Но всех добрее и важней одно:</a:t>
            </a:r>
          </a:p>
          <a:p>
            <a:r>
              <a:rPr lang="ru-RU" sz="3200" b="1" dirty="0" smtClean="0">
                <a:latin typeface="Book Antiqua" panose="02040602050305030304" pitchFamily="18" charset="0"/>
              </a:rPr>
              <a:t>   </a:t>
            </a:r>
          </a:p>
          <a:p>
            <a:r>
              <a:rPr lang="ru-RU" sz="3200" b="1" dirty="0" smtClean="0">
                <a:latin typeface="Book Antiqua" panose="02040602050305030304" pitchFamily="18" charset="0"/>
              </a:rPr>
              <a:t>Из двух слогов простое слово «МАМА».</a:t>
            </a:r>
          </a:p>
          <a:p>
            <a:endParaRPr lang="ru-RU" sz="3200" b="1" dirty="0" smtClean="0">
              <a:latin typeface="Book Antiqua" panose="02040602050305030304" pitchFamily="18" charset="0"/>
            </a:endParaRPr>
          </a:p>
          <a:p>
            <a:r>
              <a:rPr lang="ru-RU" sz="3200" b="1" dirty="0" smtClean="0">
                <a:latin typeface="Book Antiqua" panose="02040602050305030304" pitchFamily="18" charset="0"/>
              </a:rPr>
              <a:t>И нет на свете слов, дороже, чем оно!</a:t>
            </a:r>
            <a:endParaRPr lang="ru-RU" sz="32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096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389468"/>
            <a:ext cx="3932237" cy="5479520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старшей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группе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прошел праздник "Милая Мамочка". Воспитанники рассказывали трогательные стихи, пели душевные песни о маме, исполнили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красивый танец,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участвовали в забавных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конкурсах. Этот праздник вызвал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у детей радостный, эмоциональный настрой. Дети с удовольствием поздравляли своих мам,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вручили подарки, сделанные с большой любовью и нежностью.</a:t>
            </a:r>
          </a:p>
          <a:p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94"/>
          <a:stretch/>
        </p:blipFill>
        <p:spPr>
          <a:xfrm>
            <a:off x="5309834" y="389468"/>
            <a:ext cx="6344356" cy="60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96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7067" y="0"/>
            <a:ext cx="12429067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94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Gabriola" panose="04040605051002020D02" pitchFamily="82" charset="0"/>
              </a:rPr>
              <a:t>Конкурс «Укрась маму»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9" t="13827"/>
          <a:stretch/>
        </p:blipFill>
        <p:spPr>
          <a:xfrm>
            <a:off x="2132219" y="1264025"/>
            <a:ext cx="7813623" cy="513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640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300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abriola" panose="04040605051002020D02" pitchFamily="82" charset="0"/>
              </a:rPr>
              <a:t>Конкурс « Бусы для мамы »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1" r="18187"/>
          <a:stretch/>
        </p:blipFill>
        <p:spPr>
          <a:xfrm>
            <a:off x="2375647" y="1030940"/>
            <a:ext cx="5476096" cy="5043145"/>
          </a:xfrm>
        </p:spPr>
      </p:pic>
    </p:spTree>
    <p:extLst>
      <p:ext uri="{BB962C8B-B14F-4D97-AF65-F5344CB8AC3E}">
        <p14:creationId xmlns:p14="http://schemas.microsoft.com/office/powerpoint/2010/main" xmlns="" val="1246737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62272" y="0"/>
            <a:ext cx="12454272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Gabriola" panose="04040605051002020D02" pitchFamily="82" charset="0"/>
              </a:rPr>
              <a:t>« Загадки для мам »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708" b="16648"/>
          <a:stretch/>
        </p:blipFill>
        <p:spPr>
          <a:xfrm>
            <a:off x="1288429" y="1981038"/>
            <a:ext cx="4422089" cy="348743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2851" y="1925258"/>
            <a:ext cx="4955313" cy="3767330"/>
          </a:xfrm>
        </p:spPr>
      </p:pic>
    </p:spTree>
    <p:extLst>
      <p:ext uri="{BB962C8B-B14F-4D97-AF65-F5344CB8AC3E}">
        <p14:creationId xmlns:p14="http://schemas.microsoft.com/office/powerpoint/2010/main" xmlns="" val="112546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16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abriola" panose="04040605051002020D02" pitchFamily="82" charset="0"/>
              </a:rPr>
              <a:t>Музыкальная игра </a:t>
            </a:r>
            <a:br>
              <a:rPr lang="ru-RU" b="1" dirty="0" smtClean="0">
                <a:latin typeface="Gabriola" panose="04040605051002020D02" pitchFamily="82" charset="0"/>
              </a:rPr>
            </a:br>
            <a:r>
              <a:rPr lang="ru-RU" b="1" dirty="0" smtClean="0">
                <a:latin typeface="Gabriola" panose="04040605051002020D02" pitchFamily="82" charset="0"/>
              </a:rPr>
              <a:t>«Ты катись веселый бубен»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2449" y="1356548"/>
            <a:ext cx="4957481" cy="4784275"/>
          </a:xfrm>
        </p:spPr>
      </p:pic>
    </p:spTree>
    <p:extLst>
      <p:ext uri="{BB962C8B-B14F-4D97-AF65-F5344CB8AC3E}">
        <p14:creationId xmlns:p14="http://schemas.microsoft.com/office/powerpoint/2010/main" xmlns="" val="197899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Gabriola" panose="04040605051002020D02" pitchFamily="82" charset="0"/>
              </a:rPr>
              <a:t>Подарки для мам</a:t>
            </a:r>
            <a:endParaRPr lang="ru-RU" b="1" dirty="0">
              <a:latin typeface="Gabriola" panose="04040605051002020D02" pitchFamily="82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7974" r="-34057" b="10033"/>
          <a:stretch/>
        </p:blipFill>
        <p:spPr>
          <a:xfrm>
            <a:off x="1255175" y="999068"/>
            <a:ext cx="13104292" cy="5706532"/>
          </a:xfrm>
        </p:spPr>
      </p:pic>
    </p:spTree>
    <p:extLst>
      <p:ext uri="{BB962C8B-B14F-4D97-AF65-F5344CB8AC3E}">
        <p14:creationId xmlns:p14="http://schemas.microsoft.com/office/powerpoint/2010/main" xmlns="" val="1518987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111</Words>
  <Application>Microsoft Office PowerPoint</Application>
  <PresentationFormat>Произвольный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Конкурс «Укрась маму»</vt:lpstr>
      <vt:lpstr>Конкурс « Бусы для мамы »</vt:lpstr>
      <vt:lpstr>« Загадки для мам »</vt:lpstr>
      <vt:lpstr>Музыкальная игра  «Ты катись веселый бубен»</vt:lpstr>
      <vt:lpstr>Подарки для мам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детский сад</cp:lastModifiedBy>
  <cp:revision>9</cp:revision>
  <dcterms:created xsi:type="dcterms:W3CDTF">2022-12-10T05:28:49Z</dcterms:created>
  <dcterms:modified xsi:type="dcterms:W3CDTF">2022-12-21T06:45:32Z</dcterms:modified>
</cp:coreProperties>
</file>