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63" r:id="rId6"/>
    <p:sldId id="262" r:id="rId7"/>
    <p:sldId id="264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84" r:id="rId23"/>
    <p:sldId id="286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810" y="-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E5E7-5AC8-48AA-8B8D-11E492B611DE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60648"/>
            <a:ext cx="7215238" cy="792088"/>
          </a:xfr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Муниципальное бюджетное дошкольное образовательное учреждение МБДОУ №21</a:t>
            </a:r>
            <a:endParaRPr lang="ru-RU" sz="2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99592" y="1340768"/>
            <a:ext cx="8136904" cy="4536504"/>
          </a:xfrm>
          <a:solidFill>
            <a:srgbClr val="FFFF00"/>
          </a:solidFill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buNone/>
            </a:pPr>
            <a:r>
              <a:rPr lang="ru-RU" sz="5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Заседание родительского клуба</a:t>
            </a:r>
            <a:r>
              <a:rPr lang="en-US" sz="5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 круглым столом</a:t>
            </a:r>
          </a:p>
          <a:p>
            <a:pPr algn="ctr">
              <a:buNone/>
            </a:pPr>
            <a:r>
              <a:rPr lang="ru-RU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8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«Дружная семья» </a:t>
            </a:r>
          </a:p>
          <a:p>
            <a:pPr algn="r">
              <a:buNone/>
            </a:pPr>
            <a:endParaRPr lang="ru-RU" sz="22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>
              <a:buNone/>
            </a:pPr>
            <a:endParaRPr lang="ru-RU" sz="4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r">
              <a:buNone/>
            </a:pP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                    </a:t>
            </a:r>
          </a:p>
          <a:p>
            <a:pPr algn="ctr">
              <a:buNone/>
            </a:pPr>
            <a:endParaRPr lang="ru-RU" sz="4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buNone/>
            </a:pP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2022 год.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580629" y="1849387"/>
            <a:ext cx="5589242" cy="44279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32656"/>
            <a:ext cx="5454421" cy="609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83968" cy="67413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581"/>
            <a:ext cx="5832648" cy="610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53743" y="234283"/>
            <a:ext cx="4824537" cy="43559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04664"/>
            <a:ext cx="459051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464496" cy="59046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8640"/>
            <a:ext cx="4536504" cy="632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0"/>
            <a:ext cx="4968552" cy="65253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395" y="332655"/>
            <a:ext cx="5031069" cy="609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032448" cy="6192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r="11111"/>
          <a:stretch>
            <a:fillRect/>
          </a:stretch>
        </p:blipFill>
        <p:spPr bwMode="auto">
          <a:xfrm>
            <a:off x="4716016" y="1268760"/>
            <a:ext cx="403244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6597354" cy="63813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r="3638"/>
          <a:stretch>
            <a:fillRect/>
          </a:stretch>
        </p:blipFill>
        <p:spPr bwMode="auto">
          <a:xfrm>
            <a:off x="1907704" y="1556792"/>
            <a:ext cx="7008205" cy="424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228184" cy="52678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556792"/>
            <a:ext cx="4785885" cy="47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5652120" cy="61206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764704"/>
            <a:ext cx="4968552" cy="595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4714300" cy="58052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4664"/>
            <a:ext cx="3528392" cy="51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08104" cy="6192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88569"/>
            <a:ext cx="8678198" cy="6526579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27584" y="1669657"/>
            <a:ext cx="712879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Тема: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«Партнерские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отношения детского сада и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семьи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в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коррекции речевых нарушений у детей старшего дошкольного возраста».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5004048" y="0"/>
            <a:ext cx="4139952" cy="47525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4818" name="Picture 2" descr="C:\Users\детский сад\Downloads\IMG-20221221-WA0020_edit_580248667807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4664"/>
            <a:ext cx="4971901" cy="6164784"/>
          </a:xfrm>
          <a:prstGeom prst="rect">
            <a:avLst/>
          </a:prstGeom>
          <a:noFill/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39952" cy="65973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детский сад\Downloads\IMG-20221221-WA001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4664"/>
            <a:ext cx="4458072" cy="5464042"/>
          </a:xfrm>
          <a:prstGeom prst="rect">
            <a:avLst/>
          </a:prstGeom>
          <a:noFill/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61256" y="-293104"/>
            <a:ext cx="6669360" cy="76328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7890" name="Picture 2" descr="C:\Users\детский сад\Downloads\IMG-20221221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526" y="260648"/>
            <a:ext cx="4698522" cy="6264696"/>
          </a:xfrm>
          <a:prstGeom prst="rect">
            <a:avLst/>
          </a:prstGeom>
          <a:noFill/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8914" name="Picture 2" descr="C:\Users\детский сад\Downloads\IMG-20221221-WA0016_edit_580291956796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2984" y="260648"/>
            <a:ext cx="5055747" cy="6120680"/>
          </a:xfrm>
          <a:prstGeom prst="rect">
            <a:avLst/>
          </a:prstGeom>
          <a:noFill/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1744" y="-293104"/>
            <a:ext cx="6669360" cy="76328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9938" name="Picture 2" descr="C:\Users\детский сад\Downloads\IMG-20221221-WA0015_edit_580307325845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836712"/>
            <a:ext cx="5118464" cy="5750590"/>
          </a:xfrm>
          <a:prstGeom prst="rect">
            <a:avLst/>
          </a:prstGeom>
          <a:noFill/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5076056" cy="61653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16872" y="467096"/>
            <a:ext cx="5794224" cy="48600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2910" y="692696"/>
            <a:ext cx="7961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latin typeface="Monotype Corsiva" pitchFamily="66" charset="0"/>
              </a:rPr>
              <a:t>Цель:</a:t>
            </a:r>
          </a:p>
          <a:p>
            <a:endParaRPr lang="ru-RU" sz="40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endParaRPr lang="ru-RU" sz="40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endParaRPr lang="ru-RU" sz="40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endParaRPr lang="ru-RU" sz="40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921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79512" y="2033558"/>
            <a:ext cx="79928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У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становление партнёрских отношений с семьёй каждого воспитанника. Повышать компетентность родителей в умении оказывать помощь детям при речевых нарушениях.</a:t>
            </a:r>
            <a:endParaRPr kumimoji="0" lang="ru-RU" sz="3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07296" y="184584"/>
            <a:ext cx="6021288" cy="5652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4348" y="785794"/>
            <a:ext cx="485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Задачи :</a:t>
            </a:r>
          </a:p>
          <a:p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819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7505" y="1393900"/>
            <a:ext cx="867930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Познакомить с основными направлениями работы.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Познакомить родителей со структурой  логопедической работы.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Оказать практическую помощь в выполнении специальных дидактических упражнений для развития артикул. аппарата и мелкой моторики.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Упражнять в выполнении практических заданий по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звуко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– слоговому и буквенному анализу слов, составлению предложений, в развитии связной речи.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3528" y="751359"/>
            <a:ext cx="784887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работа над звукопроизношением;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-развитие связной речи;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обучение грамоте ;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формирование и развитие фонематических процессов (фонематического внимания и памяти, восприятия, представлений, слухового контроля, звукового, слогового анализа и синтеза);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обогащение словарного запаса;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формирование грамматических категорий (рода, числа, падежа )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067944" y="0"/>
            <a:ext cx="5076056" cy="45955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88640"/>
            <a:ext cx="8643998" cy="652650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23528" y="945541"/>
            <a:ext cx="864096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Коррекция звукопроизношения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включает в себя: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постановка;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автоматизация в слогах, словах, предложении,   связной речи  и дифференциация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608512" cy="38185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11450" y="-787522"/>
            <a:ext cx="3645025" cy="52200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39552" y="1622539"/>
            <a:ext cx="7992888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Отработка грамматических категорий проводится через игры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: 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FF0000"/>
              </a:solidFill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ПОДБЕРИ ДЕЙСТВИЕ ИЛИ ПРИЗНАК»,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«НАЗОВИ ЛАСКОВО»,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«ОДИН-МНОГО»,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«ПОСЧИТАЙ ПРЕДМЕТ»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47864" cy="39330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2" y="2492896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Игры проигрываются с родителями.</a:t>
            </a:r>
            <a:endParaRPr lang="ru-RU" sz="4000" b="1" dirty="0" smtClean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 b="1" dirty="0" smtClean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92280" cy="60932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ile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764704"/>
            <a:ext cx="5544616" cy="596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5580112" cy="58772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171</Words>
  <Application>Microsoft Office PowerPoint</Application>
  <PresentationFormat>Экран (4:3)</PresentationFormat>
  <Paragraphs>41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Муниципальное бюджетное дошкольное образовательное учреждение МБДОУ №21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Алекс</dc:creator>
  <cp:lastModifiedBy>детский сад</cp:lastModifiedBy>
  <cp:revision>32</cp:revision>
  <dcterms:created xsi:type="dcterms:W3CDTF">2012-05-18T13:41:25Z</dcterms:created>
  <dcterms:modified xsi:type="dcterms:W3CDTF">2022-12-26T14:04:39Z</dcterms:modified>
</cp:coreProperties>
</file>