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4"/>
  </p:notesMasterIdLst>
  <p:sldIdLst>
    <p:sldId id="270" r:id="rId2"/>
    <p:sldId id="285" r:id="rId3"/>
    <p:sldId id="273" r:id="rId4"/>
    <p:sldId id="328" r:id="rId5"/>
    <p:sldId id="276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305" r:id="rId16"/>
    <p:sldId id="306" r:id="rId17"/>
    <p:sldId id="307" r:id="rId18"/>
    <p:sldId id="308" r:id="rId19"/>
    <p:sldId id="296" r:id="rId20"/>
    <p:sldId id="297" r:id="rId21"/>
    <p:sldId id="298" r:id="rId22"/>
    <p:sldId id="299" r:id="rId23"/>
    <p:sldId id="300" r:id="rId24"/>
    <p:sldId id="301" r:id="rId25"/>
    <p:sldId id="309" r:id="rId26"/>
    <p:sldId id="312" r:id="rId27"/>
    <p:sldId id="320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03" r:id="rId36"/>
    <p:sldId id="321" r:id="rId37"/>
    <p:sldId id="322" r:id="rId38"/>
    <p:sldId id="323" r:id="rId39"/>
    <p:sldId id="325" r:id="rId40"/>
    <p:sldId id="326" r:id="rId41"/>
    <p:sldId id="327" r:id="rId42"/>
    <p:sldId id="304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3605" autoAdjust="0"/>
  </p:normalViewPr>
  <p:slideViewPr>
    <p:cSldViewPr>
      <p:cViewPr>
        <p:scale>
          <a:sx n="90" d="100"/>
          <a:sy n="90" d="100"/>
        </p:scale>
        <p:origin x="-109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96C751-1B83-4621-BFCF-FCAE7588D8B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C14-0171-4AFC-80D6-92E2352A99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8077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D45C14-0171-4AFC-80D6-92E2352A9955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A62C783-4717-4452-A477-FB1DD44FF095}" type="datetimeFigureOut">
              <a:rPr lang="ru-RU" smtClean="0"/>
              <a:pPr/>
              <a:t>23.12.2022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D3BCDCF-9C27-4A49-9CE1-1392F4DA786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0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980728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Monotype Corsiva" pitchFamily="66" charset="0"/>
              <a:cs typeface="Arial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Monotype Corsiva" pitchFamily="66" charset="0"/>
                <a:cs typeface="Arial" pitchFamily="34" charset="0"/>
              </a:rPr>
              <a:t>Муниципальное бюджетное дошкольное образовательное учреждение  Детский сад  №2</a:t>
            </a:r>
            <a:r>
              <a:rPr lang="ru-RU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ru-RU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276872"/>
            <a:ext cx="74295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itchFamily="66" charset="0"/>
                <a:cs typeface="Arial" pitchFamily="34" charset="0"/>
              </a:rPr>
              <a:t>Детско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itchFamily="66" charset="0"/>
                <a:cs typeface="Arial" pitchFamily="34" charset="0"/>
              </a:rPr>
              <a:t> - родительский конкурс </a:t>
            </a:r>
            <a:b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itchFamily="66" charset="0"/>
                <a:cs typeface="Arial" pitchFamily="34" charset="0"/>
              </a:rPr>
            </a:b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  <a:latin typeface="Monotype Corsiva" pitchFamily="66" charset="0"/>
                <a:cs typeface="Arial" pitchFamily="34" charset="0"/>
              </a:rPr>
              <a:t>«Волшебное лукошко осени»</a:t>
            </a:r>
          </a:p>
          <a:p>
            <a:pPr algn="ctr"/>
            <a:endParaRPr lang="ru-RU" sz="4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 descr="C:\Users\детский сад\Downloads\IMG-20221222-WA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77800"/>
            <a:ext cx="4876800" cy="650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Users\детский сад\Downloads\IMG-20221222-WA00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3595" y="620688"/>
            <a:ext cx="7392821" cy="55446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C:\Users\детский сад\Downloads\IMG-20221222-WA0021_edit_6111051168775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500063"/>
            <a:ext cx="7315200" cy="585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C:\Users\детский сад\Downloads\IMG-20221222-WA0055_edit_611254897392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404664"/>
            <a:ext cx="5472608" cy="60644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 descr="C:\Users\детский сад\Downloads\IMG-20221222-WA00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88640"/>
            <a:ext cx="4752528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C:\Users\детский сад\Downloads\IMG-20221222-WA0052_edit_611307583484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620688"/>
            <a:ext cx="5310733" cy="589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C:\Users\детский сад\Downloads\IMG-20221222-WA0049_edit_6113514180515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2656"/>
            <a:ext cx="5610200" cy="6320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C:\Users\детский сад\Downloads\IMG-20221222-WA0051_edit_6113324397983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836712"/>
            <a:ext cx="2592288" cy="4644369"/>
          </a:xfrm>
          <a:prstGeom prst="rect">
            <a:avLst/>
          </a:prstGeom>
          <a:noFill/>
        </p:spPr>
      </p:pic>
      <p:pic>
        <p:nvPicPr>
          <p:cNvPr id="4" name="Picture 2" descr="C:\Users\детский сад\Downloads\IMG-20221222-WA0053_edit_6112857327728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764704"/>
            <a:ext cx="3361308" cy="4811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C:\Users\детский сад\Downloads\IMG_20221107_211949_edit_911091615131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476672"/>
            <a:ext cx="4320480" cy="59755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C:\Users\детский сад\Downloads\IMG_20221102_161823_edit_611675304609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8350" y="1268760"/>
            <a:ext cx="5953970" cy="4376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95536" y="397691"/>
            <a:ext cx="8424936" cy="627864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Уважаемые родители ,воспитанники и педагоги!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Приглашаем вас  принять  участие в  </a:t>
            </a:r>
            <a:r>
              <a:rPr lang="ru-RU" sz="20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ea typeface="Times New Roman" pitchFamily="18" charset="0"/>
                <a:cs typeface="Arial" pitchFamily="34" charset="0"/>
              </a:rPr>
              <a:t>конкурсе детско-родительского творчества «Волшебное лукошко осени»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Дарит осень чудеса</a:t>
            </a:r>
            <a:endParaRPr lang="ru-RU" sz="2000" b="1" dirty="0" smtClean="0">
              <a:solidFill>
                <a:srgbClr val="0070C0"/>
              </a:solidFill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Да  еще какие!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Разнаряжены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леса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в шапки золотые.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Monotype Corsiva" pitchFamily="66" charset="0"/>
              <a:ea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Осень чудесная пора! Сколько природного материала можно собрать в лесу, парке. Детям очень нравиться наблюдать за падающими листочками, собирать их на прогулке, а затем мастерить разные поделки и узоры. 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        Детский сад приглашает вас принять участие , в нашем традиционном  конкурсе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 поделок</a:t>
            </a:r>
            <a:r>
              <a:rPr lang="ru-RU" sz="2000" b="1" i="1" dirty="0" smtClean="0"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«</a:t>
            </a:r>
            <a:r>
              <a:rPr lang="ru-RU" sz="2000" b="1" i="1" dirty="0" smtClean="0"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Волшебное лукошко осени» который  проводится  в нашем Детском саду с 17 октября по 31 октября 2022 г.</a:t>
            </a:r>
            <a:endParaRPr lang="ru-RU" sz="2000" b="1" dirty="0" smtClean="0"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          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Подарите себе и своим детям   приятные минуты общения с природой, помогите им увидеть необычайную красоту осенней поры приняв участи в нашем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конкурсе.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 Ведь для ребенка важен процесс участия в изготовлении поделки вместе с мамой и папой.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effectLst/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Удачи вам и творческого вдохновения!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i="1" dirty="0" smtClean="0">
                <a:latin typeface="Monotype Corsiva" pitchFamily="66" charset="0"/>
                <a:ea typeface="Times New Roman" pitchFamily="18" charset="0"/>
                <a:cs typeface="Calibri" pitchFamily="34" charset="0"/>
              </a:rPr>
              <a:t>С уважением Ваш детский сад!</a:t>
            </a:r>
            <a:endParaRPr kumimoji="0" lang="ru-RU" sz="2000" b="1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1" i="0" u="none" strike="noStrike" cap="none" normalizeH="0" baseline="0" dirty="0" smtClean="0">
              <a:ln>
                <a:noFill/>
              </a:ln>
              <a:effectLst/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 descr="C:\Users\детский сад\Downloads\IMG_20221102_161836_edit_8096279196764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070469"/>
            <a:ext cx="4248472" cy="47059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C:\Users\детский сад\Downloads\IMG_20221102_161803_edit_6116942822618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620688"/>
            <a:ext cx="5256584" cy="51722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C:\Users\детский сад\Downloads\IMG_20221102_161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5683" y="1268760"/>
            <a:ext cx="5472608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Users\детский сад\Downloads\IMG_20221102_161744_edit_9110409199422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980728"/>
            <a:ext cx="6624736" cy="4850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 descr="C:\Users\детский сад\Downloads\IMG_20221102_161852_edit_611747430481132 (1).jpg"/>
          <p:cNvPicPr>
            <a:picLocks noChangeAspect="1" noChangeArrowheads="1"/>
          </p:cNvPicPr>
          <p:nvPr/>
        </p:nvPicPr>
        <p:blipFill>
          <a:blip r:embed="rId3" cstate="print"/>
          <a:srcRect b="3034"/>
          <a:stretch>
            <a:fillRect/>
          </a:stretch>
        </p:blipFill>
        <p:spPr bwMode="auto">
          <a:xfrm>
            <a:off x="1907704" y="764704"/>
            <a:ext cx="5277867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 descr="C:\Users\детский сад\Downloads\IMG_20221102_161725_edit_911064246484940.jpg"/>
          <p:cNvPicPr>
            <a:picLocks noChangeAspect="1" noChangeArrowheads="1"/>
          </p:cNvPicPr>
          <p:nvPr/>
        </p:nvPicPr>
        <p:blipFill>
          <a:blip r:embed="rId3" cstate="print"/>
          <a:srcRect b="9599"/>
          <a:stretch>
            <a:fillRect/>
          </a:stretch>
        </p:blipFill>
        <p:spPr bwMode="auto">
          <a:xfrm>
            <a:off x="2339752" y="620688"/>
            <a:ext cx="4320480" cy="5256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8" name="Picture 2" descr="C:\Users\детский сад\Downloads\Collage_20221222_205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1268760"/>
            <a:ext cx="5688631" cy="42664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 descr="C:\Users\детский сад\Downloads\IMG-20221222-WA0029_edit_610955827125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692696"/>
            <a:ext cx="5750768" cy="5533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2" name="Picture 2" descr="C:\Users\детский сад\Downloads\IMG-20221222-WA0031_edit_610880164127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980728"/>
            <a:ext cx="6264696" cy="47657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6" name="Picture 2" descr="C:\Users\детский сад\Downloads\IMG-20221222-WA0032_edit_6108555737724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501650"/>
            <a:ext cx="5832647" cy="5854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0" y="-214338"/>
            <a:ext cx="9215502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00100" y="1"/>
            <a:ext cx="757242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sz="2400" b="1" i="1" dirty="0" smtClean="0">
              <a:latin typeface="Monotype Corsiva" pitchFamily="66" charset="0"/>
            </a:endParaRPr>
          </a:p>
          <a:p>
            <a:endParaRPr lang="ru-RU" sz="2400" b="1" i="1" dirty="0" smtClean="0">
              <a:latin typeface="Monotype Corsiva" pitchFamily="66" charset="0"/>
            </a:endParaRPr>
          </a:p>
          <a:p>
            <a:endParaRPr lang="ru-RU" sz="2400" b="1" i="1" dirty="0" smtClean="0">
              <a:latin typeface="Monotype Corsiva" pitchFamily="66" charset="0"/>
            </a:endParaRPr>
          </a:p>
          <a:p>
            <a:endParaRPr lang="ru-RU" sz="2400" b="1" i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  <a:p>
            <a:endParaRPr lang="ru-RU" sz="2800" b="1" i="1" dirty="0" smtClean="0">
              <a:solidFill>
                <a:schemeClr val="accent6">
                  <a:lumMod val="50000"/>
                </a:schemeClr>
              </a:solidFill>
              <a:latin typeface="Monotype Corsiva" pitchFamily="66" charset="0"/>
            </a:endParaRPr>
          </a:p>
        </p:txBody>
      </p:sp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259632" y="1752370"/>
            <a:ext cx="6696744" cy="32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Цель :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привлечение семей воспитанников к творческому сотрудничеству и участию в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воспитательно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  </a:t>
            </a:r>
            <a:r>
              <a:rPr kumimoji="0" 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образовательноц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деятельности ДОУ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0" name="Picture 2" descr="C:\Users\детский сад\Downloads\IMG-20221222-WA0033_edit_6108322081375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620688"/>
            <a:ext cx="4692997" cy="5277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4" name="Picture 2" descr="C:\Users\детский сад\Downloads\IMG-20221222-WA0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764704"/>
            <a:ext cx="6502400" cy="4876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 descr="C:\Users\детский сад\Downloads\IMG-20221222-WA0035_edit_610791705576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548680"/>
            <a:ext cx="4432300" cy="5915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2" name="Picture 2" descr="C:\Users\детский сад\Downloads\IMG-20221222-WA0036_edit_610773577154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330200"/>
            <a:ext cx="5544615" cy="6197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6" name="Picture 2" descr="C:\Users\детский сад\Downloads\IMG-20221222-WA0037_edit_610730450407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620688"/>
            <a:ext cx="5164162" cy="5518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0" name="Picture 2" descr="C:\Users\детский сад\Downloads\IMG-20221222-WA0038_edit_610711646568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9475" y="587375"/>
            <a:ext cx="4845050" cy="568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4" name="Picture 2" descr="C:\Users\детский сад\Downloads\IMG-20221222-WA0039_edit_6106936288052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052736"/>
            <a:ext cx="6576392" cy="4671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 descr="C:\Users\детский сад\Downloads\IMG-20221222-WA0041_edit_6106636295719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60648"/>
            <a:ext cx="4381351" cy="60324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 descr="C:\Users\детский сад\Downloads\IMG-20221222-WA0043_edit_6106456421766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692696"/>
            <a:ext cx="5394300" cy="57183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6" name="Picture 2" descr="C:\Users\детский сад\Downloads\IMG-20221222-WA0045_edit_6106221085042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332656"/>
            <a:ext cx="5112568" cy="6119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907704" y="1212845"/>
            <a:ext cx="5976664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Задачи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-изучение природы родного края;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Times New Roman" pitchFamily="18" charset="0"/>
                <a:cs typeface="Arial" pitchFamily="34" charset="0"/>
              </a:rPr>
              <a:t>-воспитание любви к малой родине;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Arial" pitchFamily="34" charset="0"/>
              </a:rPr>
              <a:t>-развитие художественного вкуса, практических навыков и умений  детей;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Monotype Corsiva" pitchFamily="66" charset="0"/>
                <a:ea typeface="Calibri" pitchFamily="34" charset="0"/>
                <a:cs typeface="Arial" pitchFamily="34" charset="0"/>
              </a:rPr>
              <a:t>-активизация педагогов в работе с родителями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Monotype Corsiva" pitchFamily="66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0" name="Picture 2" descr="C:\Users\детский сад\Downloads\Collage_20221222_2053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548680"/>
            <a:ext cx="5400600" cy="5975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 descr="C:\Users\детский сад\Downloads\IMG-20221222-WA00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1196752"/>
            <a:ext cx="5712634" cy="4284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8" name="Picture 2" descr="C:\Users\детский сад\Downloads\IMG-20221222-WA0048_edit_6104588733146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548680"/>
            <a:ext cx="4728567" cy="53901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928670"/>
            <a:ext cx="4286280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детский сад\Downloads\IMG-20221222-WA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476672"/>
            <a:ext cx="4896544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C:\Users\детский сад\Downloads\IMG-20221222-WA0027_edit_6109855192307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8942" y="548680"/>
            <a:ext cx="6333564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 descr="C:\Users\детский сад\Downloads\IMG-20221222-WA0026_edit_610999234993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620688"/>
            <a:ext cx="5139779" cy="5708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3462" t="1494" r="3064" b="10343"/>
          <a:stretch>
            <a:fillRect/>
          </a:stretch>
        </p:blipFill>
        <p:spPr bwMode="auto">
          <a:xfrm>
            <a:off x="-71502" y="0"/>
            <a:ext cx="92155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 descr="C:\Users\детский сад\Downloads\IMG-20221222-WA0025_edit_611016495160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31800"/>
            <a:ext cx="5400599" cy="599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512</TotalTime>
  <Words>71</Words>
  <Application>Microsoft Office PowerPoint</Application>
  <PresentationFormat>Экран (4:3)</PresentationFormat>
  <Paragraphs>27</Paragraphs>
  <Slides>42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Поделки из природного материала «Осень золотая»</dc:title>
  <dc:creator>Root</dc:creator>
  <cp:lastModifiedBy>детский сад</cp:lastModifiedBy>
  <cp:revision>64</cp:revision>
  <dcterms:created xsi:type="dcterms:W3CDTF">2014-10-18T12:36:45Z</dcterms:created>
  <dcterms:modified xsi:type="dcterms:W3CDTF">2022-12-23T14:20:29Z</dcterms:modified>
</cp:coreProperties>
</file>