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7" r:id="rId4"/>
    <p:sldId id="269" r:id="rId5"/>
    <p:sldId id="268" r:id="rId6"/>
    <p:sldId id="270" r:id="rId7"/>
    <p:sldId id="271" r:id="rId8"/>
    <p:sldId id="272" r:id="rId9"/>
    <p:sldId id="27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F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29.06.2022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4958" y="4437112"/>
            <a:ext cx="90011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5400" b="1" dirty="0" err="1" smtClean="0">
                <a:solidFill>
                  <a:schemeClr val="accent6">
                    <a:lumMod val="50000"/>
                  </a:schemeClr>
                </a:solidFill>
              </a:rPr>
              <a:t>Хæдзаронтæ, хæдзаронтæ…</a:t>
            </a:r>
            <a:endParaRPr lang="ru-RU" sz="5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23728" y="1844824"/>
            <a:ext cx="55446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Консультация для родителей: </a:t>
            </a:r>
          </a:p>
          <a:p>
            <a:r>
              <a:rPr lang="ru-RU" sz="2800" b="1" dirty="0" smtClean="0">
                <a:solidFill>
                  <a:srgbClr val="00B050"/>
                </a:solidFill>
              </a:rPr>
              <a:t>« Значение  обрядовых праздников  в воспитании национальной культуры дошкольника».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00200"/>
            <a:ext cx="7400948" cy="452596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Этот праздник оставит  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неизгладимое впечатление у детей и воспитает уважение к укладу жизни, быту, обычаям наших предков, стремясь сохранить то ценное, что осталось.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828836"/>
            <a:ext cx="65722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ночь с 13 на 14 января в Осетии отмечают встречу старого Нового года. Этот праздник у нас называется «</a:t>
            </a:r>
            <a:r>
              <a:rPr lang="ru-RU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Зæронд 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Ног аз». 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36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714356"/>
            <a:ext cx="7429552" cy="4500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rgbClr val="0070C0"/>
                </a:solidFill>
                <a:latin typeface="Times New Roman"/>
                <a:ea typeface="Calibri"/>
              </a:rPr>
              <a:t>В каждой осетинской семье пекут пироги,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/>
                <a:ea typeface="Calibri"/>
              </a:rPr>
              <a:t>басылтæ, </a:t>
            </a:r>
            <a:r>
              <a:rPr lang="ru-RU" sz="3600" b="1" dirty="0" smtClean="0">
                <a:solidFill>
                  <a:srgbClr val="0070C0"/>
                </a:solidFill>
                <a:latin typeface="Times New Roman"/>
                <a:ea typeface="Calibri"/>
              </a:rPr>
              <a:t>детям готовят угощения (фрукты, сладости). С наступлением темноты домочадцы ждут прихода </a:t>
            </a:r>
            <a:r>
              <a:rPr lang="ru-RU" sz="3600" b="1" dirty="0" err="1" smtClean="0">
                <a:solidFill>
                  <a:srgbClr val="0070C0"/>
                </a:solidFill>
                <a:latin typeface="Times New Roman"/>
                <a:ea typeface="Calibri"/>
              </a:rPr>
              <a:t>хæдзаронтæ</a:t>
            </a:r>
            <a:r>
              <a:rPr lang="ru-RU" sz="3600" b="1" dirty="0" smtClean="0">
                <a:solidFill>
                  <a:srgbClr val="0070C0"/>
                </a:solidFill>
                <a:latin typeface="Times New Roman"/>
                <a:ea typeface="Calibri"/>
              </a:rPr>
              <a:t>. Ряженые ходят по домам, поют, играют. </a:t>
            </a:r>
            <a:endParaRPr lang="ru-RU" sz="3600" b="1" dirty="0">
              <a:solidFill>
                <a:srgbClr val="0070C0"/>
              </a:solidFill>
              <a:latin typeface="Times New Roman"/>
              <a:ea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285860"/>
            <a:ext cx="85011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обязательно разбрасывают в доме конфеты и монетки, чтобы в Новом году в доме было изобилие. До сих пор в Осетии он остаётся одним из самых любимых, его традиции передаются из поколения в поколение. 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Рабочий стол\18-01-2022_15-13-53\IMG-20220113-WA00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357430"/>
            <a:ext cx="3000396" cy="400052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785918" y="571480"/>
            <a:ext cx="609801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Вот и наш детский сад </a:t>
            </a:r>
          </a:p>
          <a:p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остался в стороне. </a:t>
            </a:r>
            <a:endParaRPr lang="ru-RU" sz="4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642918"/>
            <a:ext cx="87154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Особое внимание мы уделяем осетинскому языку, традициям и культуре нашего народа. Воспитанники подготовительной  группы, как велит традиция нарядились в разные костюмы и с песнями «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000" b="1" dirty="0" err="1" smtClean="0">
                <a:solidFill>
                  <a:srgbClr val="0070C0"/>
                </a:solidFill>
              </a:rPr>
              <a:t>æ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дзаронт</a:t>
            </a:r>
            <a:r>
              <a:rPr lang="ru-RU" sz="4000" b="1" dirty="0" err="1" smtClean="0">
                <a:solidFill>
                  <a:srgbClr val="0070C0"/>
                </a:solidFill>
              </a:rPr>
              <a:t>æ</a:t>
            </a: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отправились по группам. 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785794"/>
            <a:ext cx="629120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Колядующие пели, </a:t>
            </a:r>
          </a:p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танцевали, читали стихи, </a:t>
            </a:r>
          </a:p>
          <a:p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отгадывали загадки. 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admin\Рабочий стол\18-01-2022_15-13-53\IMG-20220113-WA01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286124"/>
            <a:ext cx="3048000" cy="2286000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18-01-2022_15-13-53\IMG-20220113-WA01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214686"/>
            <a:ext cx="3048000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18-01-2022_15-13-53\IMG-20220113-WA00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286124"/>
            <a:ext cx="3048000" cy="228600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18-01-2022_15-13-53\IMG-20220113-WA00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286124"/>
            <a:ext cx="3048000" cy="2286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14414" y="1142984"/>
            <a:ext cx="52863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обошелся праздник и без национальных игр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басылта 2020\IMG-20200116-WA00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000371"/>
            <a:ext cx="2643206" cy="198240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00166" y="642918"/>
            <a:ext cx="62151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Праздник удался на славу! Было много смеха, веселья, как и должно быть в этот день.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6128"/>
      </a:hlink>
      <a:folHlink>
        <a:srgbClr val="4F612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225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Жанна</cp:lastModifiedBy>
  <cp:revision>33</cp:revision>
  <dcterms:created xsi:type="dcterms:W3CDTF">2014-07-06T18:18:01Z</dcterms:created>
  <dcterms:modified xsi:type="dcterms:W3CDTF">2022-06-29T14:46:38Z</dcterms:modified>
</cp:coreProperties>
</file>