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4958" y="4437112"/>
            <a:ext cx="90011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</a:rPr>
              <a:t>Хæдзаронтæ, хæдзаронтæ…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3728" y="1844824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Консультация для родителей: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« Значение  обрядовых праздников  в воспитании национальной культуры дошкольника».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Этот праздник оставит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неизгладимое впечатление у детей и воспитает уважение к укладу жизни, быту, обычаям наших предков, стремясь сохранить то ценное, что осталось.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28836"/>
            <a:ext cx="6572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ночь с 13 на 14 января в Осетии отмечают встречу старого Нового года. Этот праздник у нас называется «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Зæронд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Ног аз».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36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7429552" cy="4500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Times New Roman"/>
                <a:ea typeface="Calibri"/>
              </a:rPr>
              <a:t>В каждой осетинской семье пекут пироги,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/>
                <a:ea typeface="Calibri"/>
              </a:rPr>
              <a:t>басылтæ, </a:t>
            </a:r>
            <a:r>
              <a:rPr lang="ru-RU" sz="3600" b="1" dirty="0" smtClean="0">
                <a:solidFill>
                  <a:srgbClr val="0070C0"/>
                </a:solidFill>
                <a:latin typeface="Times New Roman"/>
                <a:ea typeface="Calibri"/>
              </a:rPr>
              <a:t>детям готовят угощения (фрукты, сладости). С наступлением темноты домочадцы ждут прихода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/>
                <a:ea typeface="Calibri"/>
              </a:rPr>
              <a:t>хæдзаронтæ</a:t>
            </a:r>
            <a:r>
              <a:rPr lang="ru-RU" sz="3600" b="1" dirty="0" smtClean="0">
                <a:solidFill>
                  <a:srgbClr val="0070C0"/>
                </a:solidFill>
                <a:latin typeface="Times New Roman"/>
                <a:ea typeface="Calibri"/>
              </a:rPr>
              <a:t>. Ряженые ходят по домам, поют, играют. </a:t>
            </a:r>
            <a:endParaRPr lang="ru-RU" sz="3600" b="1" dirty="0">
              <a:solidFill>
                <a:srgbClr val="0070C0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0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обязательно разбрасывают в доме конфеты и монетки, чтобы в Новом году в доме было изобилие. До сих пор в Осетии он остаётся одним из самых любимых, его традиции передаются из поколения в поколение.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18-01-2022_15-13-53\IMG-20220113-WA00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3000396" cy="4000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85918" y="571480"/>
            <a:ext cx="609801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и наш детский сад 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остался в стороне.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Особое внимание мы уделяем осетинскому языку, традициям и культуре нашего народа. Воспитанники подготовительной  группы, как велит традиция нарядились в разные костюмы и с песнями «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err="1" smtClean="0">
                <a:solidFill>
                  <a:srgbClr val="0070C0"/>
                </a:solidFill>
              </a:rPr>
              <a:t>æ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дзаронт</a:t>
            </a:r>
            <a:r>
              <a:rPr lang="ru-RU" sz="4000" b="1" dirty="0" err="1" smtClean="0">
                <a:solidFill>
                  <a:srgbClr val="0070C0"/>
                </a:solidFill>
              </a:rPr>
              <a:t>æ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отправились по группам.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85794"/>
            <a:ext cx="629120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Колядующие пели,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танцевали, читали стихи,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отгадывали загадки.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18-01-2022_15-13-53\IMG-20220113-WA0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86124"/>
            <a:ext cx="3048000" cy="22860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18-01-2022_15-13-53\IMG-20220113-WA01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14686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18-01-2022_15-13-53\IMG-20220113-WA0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86124"/>
            <a:ext cx="3048000" cy="2286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18-01-2022_15-13-53\IMG-20220113-WA00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86124"/>
            <a:ext cx="3048000" cy="228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1142984"/>
            <a:ext cx="5286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обошелся праздник и без национальных игр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басылта 2020\IMG-20200116-WA0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00371"/>
            <a:ext cx="2643206" cy="198240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642918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Праздник удался на славу! Было много смеха, веселья, как и должно быть в этот день.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225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Жанна</cp:lastModifiedBy>
  <cp:revision>33</cp:revision>
  <dcterms:created xsi:type="dcterms:W3CDTF">2014-07-06T18:18:01Z</dcterms:created>
  <dcterms:modified xsi:type="dcterms:W3CDTF">2022-06-29T14:46:38Z</dcterms:modified>
</cp:coreProperties>
</file>