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5" r:id="rId6"/>
    <p:sldId id="259" r:id="rId7"/>
    <p:sldId id="260" r:id="rId8"/>
    <p:sldId id="261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C258-80E3-41DB-856B-5D806D54F7D5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5067-2842-4547-9A38-0FADE0F38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C258-80E3-41DB-856B-5D806D54F7D5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5067-2842-4547-9A38-0FADE0F38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C258-80E3-41DB-856B-5D806D54F7D5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5067-2842-4547-9A38-0FADE0F38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C258-80E3-41DB-856B-5D806D54F7D5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5067-2842-4547-9A38-0FADE0F38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C258-80E3-41DB-856B-5D806D54F7D5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5067-2842-4547-9A38-0FADE0F38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C258-80E3-41DB-856B-5D806D54F7D5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5067-2842-4547-9A38-0FADE0F38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C258-80E3-41DB-856B-5D806D54F7D5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5067-2842-4547-9A38-0FADE0F38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C258-80E3-41DB-856B-5D806D54F7D5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5067-2842-4547-9A38-0FADE0F38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C258-80E3-41DB-856B-5D806D54F7D5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5067-2842-4547-9A38-0FADE0F38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C258-80E3-41DB-856B-5D806D54F7D5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5067-2842-4547-9A38-0FADE0F38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EC258-80E3-41DB-856B-5D806D54F7D5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5067-2842-4547-9A38-0FADE0F38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EC258-80E3-41DB-856B-5D806D54F7D5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25067-2842-4547-9A38-0FADE0F38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15436" cy="654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Консультация для родителей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 smtClean="0">
                <a:solidFill>
                  <a:srgbClr val="0070C0"/>
                </a:solidFill>
              </a:rPr>
              <a:t>Влияние устного народного творчества на развитие речи на родном языке </a:t>
            </a:r>
            <a:endParaRPr lang="ru-RU" dirty="0" smtClean="0">
              <a:solidFill>
                <a:srgbClr val="0070C0"/>
              </a:solidFill>
            </a:endParaRPr>
          </a:p>
          <a:p>
            <a:pPr algn="r"/>
            <a:r>
              <a:rPr lang="ru-RU" sz="1900" dirty="0" smtClean="0">
                <a:solidFill>
                  <a:srgbClr val="0070C0"/>
                </a:solidFill>
              </a:rPr>
              <a:t>Воспитатель по обучению </a:t>
            </a:r>
            <a:r>
              <a:rPr lang="ru-RU" sz="1900" smtClean="0">
                <a:solidFill>
                  <a:srgbClr val="0070C0"/>
                </a:solidFill>
              </a:rPr>
              <a:t>детей </a:t>
            </a:r>
          </a:p>
          <a:p>
            <a:pPr algn="r"/>
            <a:r>
              <a:rPr lang="ru-RU" sz="1900" dirty="0" smtClean="0">
                <a:solidFill>
                  <a:srgbClr val="0070C0"/>
                </a:solidFill>
              </a:rPr>
              <a:t>осетинскому языку: </a:t>
            </a:r>
            <a:r>
              <a:rPr lang="ru-RU" sz="1900" dirty="0" err="1" smtClean="0">
                <a:solidFill>
                  <a:srgbClr val="0070C0"/>
                </a:solidFill>
              </a:rPr>
              <a:t>Томаева</a:t>
            </a:r>
            <a:r>
              <a:rPr lang="ru-RU" sz="1900" dirty="0" smtClean="0">
                <a:solidFill>
                  <a:srgbClr val="0070C0"/>
                </a:solidFill>
              </a:rPr>
              <a:t> И.Т.</a:t>
            </a:r>
            <a:endParaRPr lang="ru-RU" sz="19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15436" cy="654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000108"/>
            <a:ext cx="7772400" cy="58419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Устное народное творчество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857364"/>
            <a:ext cx="6915176" cy="3781436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Устное народное творчество осетин включает в себя многочисленные сказки, эпические сказания, предания, легенды, песни, притчи, пословицы, поговорки и загадки. 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15436" cy="654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000108"/>
            <a:ext cx="8858312" cy="584195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Подготовка к конкурсу инсценированной сказки оказывает благоприятное влияние на развитие речи на  родном языке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857364"/>
            <a:ext cx="6915176" cy="3781436"/>
          </a:xfrm>
        </p:spPr>
        <p:txBody>
          <a:bodyPr/>
          <a:lstStyle/>
          <a:p>
            <a:pPr algn="l"/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C:\Documents and Settings\admin\Рабочий стол\31-05-2022_18-59-53\IMG_20220531_185709_285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143919"/>
            <a:ext cx="6096000" cy="3438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8715436" cy="654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857232"/>
            <a:ext cx="885828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Устное народное творчество обладает удивительной способностью пробуждать в детях доброе начало.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2714620"/>
            <a:ext cx="6400800" cy="271464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C:\Documents and Settings\admin\Рабочий стол\31-05-2022_18-59-53\IMG_20220531_185724_39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2857496"/>
            <a:ext cx="4546772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15436" cy="654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857232"/>
            <a:ext cx="817248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Сказки помогают показать детям: как дружба помогает победить зло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00306"/>
            <a:ext cx="6400800" cy="313849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Documents and Settings\admin\Рабочий стол\31-05-2022_18-59-53\IMG_20220531_185759_86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2500306"/>
            <a:ext cx="2286000" cy="3048000"/>
          </a:xfrm>
          <a:prstGeom prst="rect">
            <a:avLst/>
          </a:prstGeom>
          <a:noFill/>
        </p:spPr>
      </p:pic>
      <p:pic>
        <p:nvPicPr>
          <p:cNvPr id="7" name="Picture 2" descr="C:\Documents and Settings\admin\Рабочий стол\31-05-2022_18-59-53\IMG_20220531_185743_902.jpg"/>
          <p:cNvPicPr>
            <a:picLocks noChangeAspect="1" noChangeArrowheads="1"/>
          </p:cNvPicPr>
          <p:nvPr/>
        </p:nvPicPr>
        <p:blipFill>
          <a:blip r:embed="rId4"/>
          <a:srcRect l="23810" t="506" r="31746"/>
          <a:stretch>
            <a:fillRect/>
          </a:stretch>
        </p:blipFill>
        <p:spPr bwMode="auto">
          <a:xfrm>
            <a:off x="4500562" y="2500306"/>
            <a:ext cx="2432706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15436" cy="654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928670"/>
            <a:ext cx="8929718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Через устное народное творчество ребёнок не только овладевает родным языком, но и приобщается к культуре своего народа.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263842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C:\Documents and Settings\admin\Рабочий стол\31-05-2022_18-59-53\IMG_20220531_185743_9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3201848"/>
            <a:ext cx="4500594" cy="25386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15436" cy="654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47002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Речь в жизни человека - это наиважнейшая функция, необходимая каждому. Дошкольный возраст - это период активного усвоения ребёнком родного языка.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857496"/>
            <a:ext cx="6986614" cy="278130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C:\Documents and Settings\admin\Рабочий стол\31-05-2022_18-59-53\IMG_20220531_185729_69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5" y="3000372"/>
            <a:ext cx="4041575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15436" cy="654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857232"/>
            <a:ext cx="8172480" cy="1470025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Процесс подготовки к конкурсу помогает ребенку почувствовать красоту родного языка, развивает образность речи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00306"/>
            <a:ext cx="6400800" cy="313849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admin\Рабочий стол\31-05-2022_18-59-53\IMG_20220531_185732_94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2714620"/>
            <a:ext cx="4476760" cy="25251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15436" cy="654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857232"/>
            <a:ext cx="817248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Особенно радует результат работы!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00306"/>
            <a:ext cx="6400800" cy="313849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C:\Documents and Settings\admin\Рабочий стол\31-05-2022_18-59-53\IMG_20220531_185750_720.jpg"/>
          <p:cNvPicPr>
            <a:picLocks noChangeAspect="1" noChangeArrowheads="1"/>
          </p:cNvPicPr>
          <p:nvPr/>
        </p:nvPicPr>
        <p:blipFill>
          <a:blip r:embed="rId3"/>
          <a:srcRect l="8984"/>
          <a:stretch>
            <a:fillRect/>
          </a:stretch>
        </p:blipFill>
        <p:spPr bwMode="auto">
          <a:xfrm>
            <a:off x="2071670" y="2571744"/>
            <a:ext cx="4214842" cy="3473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151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Консультация для родителей </vt:lpstr>
      <vt:lpstr>Устное народное творчество</vt:lpstr>
      <vt:lpstr>Подготовка к конкурсу инсценированной сказки оказывает благоприятное влияние на развитие речи на  родном языке</vt:lpstr>
      <vt:lpstr>Устное народное творчество обладает удивительной способностью пробуждать в детях доброе начало.</vt:lpstr>
      <vt:lpstr>Сказки помогают показать детям: как дружба помогает победить зло</vt:lpstr>
      <vt:lpstr>Через устное народное творчество ребёнок не только овладевает родным языком, но и приобщается к культуре своего народа.</vt:lpstr>
      <vt:lpstr>Речь в жизни человека - это наиважнейшая функция, необходимая каждому. Дошкольный возраст - это период активного усвоения ребёнком родного языка.</vt:lpstr>
      <vt:lpstr>Процесс подготовки к конкурсу помогает ребенку почувствовать красоту родного языка, развивает образность речи.</vt:lpstr>
      <vt:lpstr>Особенно радует результат работы!</vt:lpstr>
    </vt:vector>
  </TitlesOfParts>
  <Company>школа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класс</dc:creator>
  <cp:lastModifiedBy>Жанна</cp:lastModifiedBy>
  <cp:revision>9</cp:revision>
  <dcterms:created xsi:type="dcterms:W3CDTF">2022-06-01T15:23:26Z</dcterms:created>
  <dcterms:modified xsi:type="dcterms:W3CDTF">2022-06-29T14:40:25Z</dcterms:modified>
</cp:coreProperties>
</file>