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3" r:id="rId2"/>
    <p:sldId id="272" r:id="rId3"/>
    <p:sldId id="261" r:id="rId4"/>
    <p:sldId id="267" r:id="rId5"/>
    <p:sldId id="266" r:id="rId6"/>
    <p:sldId id="275" r:id="rId7"/>
    <p:sldId id="299" r:id="rId8"/>
    <p:sldId id="262" r:id="rId9"/>
    <p:sldId id="276" r:id="rId10"/>
    <p:sldId id="277" r:id="rId11"/>
    <p:sldId id="278" r:id="rId12"/>
    <p:sldId id="279" r:id="rId13"/>
    <p:sldId id="282" r:id="rId14"/>
    <p:sldId id="298" r:id="rId15"/>
    <p:sldId id="280" r:id="rId16"/>
    <p:sldId id="281" r:id="rId17"/>
    <p:sldId id="284" r:id="rId18"/>
    <p:sldId id="274" r:id="rId19"/>
    <p:sldId id="285" r:id="rId20"/>
    <p:sldId id="286" r:id="rId21"/>
    <p:sldId id="288" r:id="rId22"/>
    <p:sldId id="287" r:id="rId23"/>
    <p:sldId id="290" r:id="rId24"/>
    <p:sldId id="295" r:id="rId25"/>
    <p:sldId id="289" r:id="rId26"/>
    <p:sldId id="297" r:id="rId27"/>
    <p:sldId id="293" r:id="rId28"/>
    <p:sldId id="294" r:id="rId29"/>
    <p:sldId id="291" r:id="rId30"/>
    <p:sldId id="292" r:id="rId31"/>
    <p:sldId id="296" r:id="rId32"/>
  </p:sldIdLst>
  <p:sldSz cx="9144000" cy="6858000" type="screen4x3"/>
  <p:notesSz cx="6858000" cy="9144000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94A3A-E692-4788-BE73-AB4E56E4776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5F793-7C81-4982-B2E5-3C70948382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5F793-7C81-4982-B2E5-3C70948382E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5F793-7C81-4982-B2E5-3C70948382E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8797-4CEF-4DC8-B6FC-DE92FF3190F6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76633-43D2-42A6-8E39-934C08E0A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01.fotocdn.net/s128/dca623517b06d5a3/gallery_xl/2906938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1143_edit_1234795470385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13585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000495" y="0"/>
            <a:ext cx="51435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1230_edit_1239561712816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72362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643305" y="0"/>
            <a:ext cx="55006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1328_edit_1234732660563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6929454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9291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1657_edit_1234631850982963.jpg"/>
          <p:cNvPicPr>
            <a:picLocks noChangeAspect="1" noChangeArrowheads="1"/>
          </p:cNvPicPr>
          <p:nvPr/>
        </p:nvPicPr>
        <p:blipFill>
          <a:blip r:embed="rId2" cstate="print"/>
          <a:srcRect r="1296" b="2956"/>
          <a:stretch>
            <a:fillRect/>
          </a:stretch>
        </p:blipFill>
        <p:spPr bwMode="auto">
          <a:xfrm>
            <a:off x="2285984" y="0"/>
            <a:ext cx="6858016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6_105537_edit_1089600719906656 (1).jpg"/>
          <p:cNvPicPr>
            <a:picLocks noChangeAspect="1" noChangeArrowheads="1"/>
          </p:cNvPicPr>
          <p:nvPr/>
        </p:nvPicPr>
        <p:blipFill>
          <a:blip r:embed="rId2" cstate="print"/>
          <a:srcRect b="33200"/>
          <a:stretch>
            <a:fillRect/>
          </a:stretch>
        </p:blipFill>
        <p:spPr bwMode="auto">
          <a:xfrm>
            <a:off x="3995936" y="0"/>
            <a:ext cx="5148064" cy="6942244"/>
          </a:xfrm>
          <a:prstGeom prst="rect">
            <a:avLst/>
          </a:prstGeom>
          <a:noFill/>
        </p:spPr>
      </p:pic>
      <p:pic>
        <p:nvPicPr>
          <p:cNvPr id="5" name="Рисунок 4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86446" cy="6858000"/>
          </a:xfrm>
          <a:prstGeom prst="rect">
            <a:avLst/>
          </a:prstGeom>
        </p:spPr>
      </p:pic>
      <p:pic>
        <p:nvPicPr>
          <p:cNvPr id="1026" name="Picture 2" descr="C:\Users\Я\Downloads\IMG_20221128_091429.jpg"/>
          <p:cNvPicPr>
            <a:picLocks noChangeAspect="1" noChangeArrowheads="1"/>
          </p:cNvPicPr>
          <p:nvPr/>
        </p:nvPicPr>
        <p:blipFill>
          <a:blip r:embed="rId4" cstate="print"/>
          <a:srcRect l="1746"/>
          <a:stretch>
            <a:fillRect/>
          </a:stretch>
        </p:blipFill>
        <p:spPr bwMode="auto">
          <a:xfrm rot="10598680" flipV="1">
            <a:off x="5245449" y="3139079"/>
            <a:ext cx="2616811" cy="3368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110401_edit_1234394539577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4288" cy="666936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53825" y="967825"/>
            <a:ext cx="5786446" cy="5993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1824_edit_1234614082618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0"/>
            <a:ext cx="6888160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721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6_104559_edit_1089768314687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3494397" cy="6858000"/>
          </a:xfrm>
          <a:prstGeom prst="rect">
            <a:avLst/>
          </a:prstGeom>
          <a:noFill/>
        </p:spPr>
      </p:pic>
      <p:pic>
        <p:nvPicPr>
          <p:cNvPr id="6" name="Picture 2" descr="C:\Users\Я\Downloads\IMG_20221116_104827_edit_1089728438703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3460374" cy="6858000"/>
          </a:xfrm>
          <a:prstGeom prst="rect">
            <a:avLst/>
          </a:prstGeom>
          <a:noFill/>
        </p:spPr>
      </p:pic>
      <p:pic>
        <p:nvPicPr>
          <p:cNvPr id="7" name="Рисунок 6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7"/>
            <a:ext cx="4214810" cy="5072073"/>
          </a:xfrm>
          <a:prstGeom prst="rect">
            <a:avLst/>
          </a:prstGeom>
        </p:spPr>
      </p:pic>
      <p:pic>
        <p:nvPicPr>
          <p:cNvPr id="9" name="Рисунок 8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035489" y="2749486"/>
            <a:ext cx="4293096" cy="3923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Я\Downloads\IMG_20221116_105629_edit_1105380393316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3505190" cy="6858000"/>
          </a:xfrm>
          <a:prstGeom prst="rect">
            <a:avLst/>
          </a:prstGeom>
          <a:noFill/>
        </p:spPr>
      </p:pic>
      <p:pic>
        <p:nvPicPr>
          <p:cNvPr id="4" name="Picture 3" descr="C:\Users\Я\Downloads\IMG_20221116_105731_edit_108952938822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3286148" cy="6858000"/>
          </a:xfrm>
          <a:prstGeom prst="rect">
            <a:avLst/>
          </a:prstGeom>
          <a:noFill/>
        </p:spPr>
      </p:pic>
      <p:pic>
        <p:nvPicPr>
          <p:cNvPr id="5" name="Рисунок 4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2214554"/>
            <a:ext cx="3571867" cy="4643446"/>
          </a:xfrm>
          <a:prstGeom prst="rect">
            <a:avLst/>
          </a:prstGeom>
        </p:spPr>
      </p:pic>
      <p:pic>
        <p:nvPicPr>
          <p:cNvPr id="7" name="Рисунок 6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393534" y="3107532"/>
            <a:ext cx="4357693" cy="314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6_110006_edit_1089508313182711 (1).jpg"/>
          <p:cNvPicPr>
            <a:picLocks noChangeAspect="1" noChangeArrowheads="1"/>
          </p:cNvPicPr>
          <p:nvPr/>
        </p:nvPicPr>
        <p:blipFill>
          <a:blip r:embed="rId2" cstate="print"/>
          <a:srcRect l="7317" r="7317"/>
          <a:stretch>
            <a:fillRect/>
          </a:stretch>
        </p:blipFill>
        <p:spPr bwMode="auto">
          <a:xfrm>
            <a:off x="1428728" y="214290"/>
            <a:ext cx="2643206" cy="6429420"/>
          </a:xfrm>
          <a:prstGeom prst="rect">
            <a:avLst/>
          </a:prstGeom>
          <a:noFill/>
        </p:spPr>
      </p:pic>
      <p:pic>
        <p:nvPicPr>
          <p:cNvPr id="5" name="Picture 3" descr="C:\Users\Я\Downloads\IMG_20221116_110047_edit_1089481319915528 (1).jpg"/>
          <p:cNvPicPr>
            <a:picLocks noChangeAspect="1" noChangeArrowheads="1"/>
          </p:cNvPicPr>
          <p:nvPr/>
        </p:nvPicPr>
        <p:blipFill>
          <a:blip r:embed="rId3" cstate="print"/>
          <a:srcRect l="10638" r="12766"/>
          <a:stretch>
            <a:fillRect/>
          </a:stretch>
        </p:blipFill>
        <p:spPr bwMode="auto">
          <a:xfrm>
            <a:off x="4500562" y="214290"/>
            <a:ext cx="2571768" cy="6357982"/>
          </a:xfrm>
          <a:prstGeom prst="rect">
            <a:avLst/>
          </a:prstGeom>
          <a:noFill/>
        </p:spPr>
      </p:pic>
      <p:pic>
        <p:nvPicPr>
          <p:cNvPr id="6" name="Рисунок 5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00240"/>
            <a:ext cx="3714744" cy="4857760"/>
          </a:xfrm>
          <a:prstGeom prst="rect">
            <a:avLst/>
          </a:prstGeom>
        </p:spPr>
      </p:pic>
      <p:pic>
        <p:nvPicPr>
          <p:cNvPr id="7" name="Рисунок 6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286380" y="0"/>
            <a:ext cx="3857620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ytimg.com/vi/yaT8Jw-4DEI/maxresdefault.jpg"/>
          <p:cNvPicPr/>
          <p:nvPr/>
        </p:nvPicPr>
        <p:blipFill>
          <a:blip r:embed="rId2" cstate="print"/>
          <a:srcRect t="4029" b="4100"/>
          <a:stretch>
            <a:fillRect/>
          </a:stretch>
        </p:blipFill>
        <p:spPr bwMode="auto">
          <a:xfrm>
            <a:off x="0" y="692696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6_105214_edit_1089680655959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3014321" cy="6858000"/>
          </a:xfrm>
          <a:prstGeom prst="rect">
            <a:avLst/>
          </a:prstGeom>
          <a:noFill/>
        </p:spPr>
      </p:pic>
      <p:pic>
        <p:nvPicPr>
          <p:cNvPr id="3" name="Picture 2" descr="C:\Users\Я\Downloads\IMG_20221116_105537_edit_108960071990665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3286148" cy="6858000"/>
          </a:xfrm>
          <a:prstGeom prst="rect">
            <a:avLst/>
          </a:prstGeom>
          <a:noFill/>
        </p:spPr>
      </p:pic>
      <p:pic>
        <p:nvPicPr>
          <p:cNvPr id="4" name="Рисунок 3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71744"/>
            <a:ext cx="4104090" cy="4286256"/>
          </a:xfrm>
          <a:prstGeom prst="rect">
            <a:avLst/>
          </a:prstGeom>
        </p:spPr>
      </p:pic>
      <p:pic>
        <p:nvPicPr>
          <p:cNvPr id="5" name="Рисунок 4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215074" y="0"/>
            <a:ext cx="2928924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6_110157_edit_1089347402819194.jpg"/>
          <p:cNvPicPr>
            <a:picLocks noChangeAspect="1" noChangeArrowheads="1"/>
          </p:cNvPicPr>
          <p:nvPr/>
        </p:nvPicPr>
        <p:blipFill>
          <a:blip r:embed="rId2" cstate="print"/>
          <a:srcRect l="4167" r="6250"/>
          <a:stretch>
            <a:fillRect/>
          </a:stretch>
        </p:blipFill>
        <p:spPr bwMode="auto">
          <a:xfrm>
            <a:off x="1357290" y="0"/>
            <a:ext cx="3071834" cy="6858000"/>
          </a:xfrm>
          <a:prstGeom prst="rect">
            <a:avLst/>
          </a:prstGeom>
          <a:noFill/>
        </p:spPr>
      </p:pic>
      <p:pic>
        <p:nvPicPr>
          <p:cNvPr id="3" name="Picture 3" descr="C:\Users\Я\Downloads\IMG_20221116_110557_edit_1089324640983260.jpg"/>
          <p:cNvPicPr>
            <a:picLocks noChangeAspect="1" noChangeArrowheads="1"/>
          </p:cNvPicPr>
          <p:nvPr/>
        </p:nvPicPr>
        <p:blipFill>
          <a:blip r:embed="rId3" cstate="print"/>
          <a:srcRect l="8511" r="6383"/>
          <a:stretch>
            <a:fillRect/>
          </a:stretch>
        </p:blipFill>
        <p:spPr bwMode="auto">
          <a:xfrm>
            <a:off x="4643438" y="0"/>
            <a:ext cx="2857520" cy="6858000"/>
          </a:xfrm>
          <a:prstGeom prst="rect">
            <a:avLst/>
          </a:prstGeom>
          <a:noFill/>
        </p:spPr>
      </p:pic>
      <p:pic>
        <p:nvPicPr>
          <p:cNvPr id="4" name="Рисунок 3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86058"/>
            <a:ext cx="3286116" cy="4071942"/>
          </a:xfrm>
          <a:prstGeom prst="rect">
            <a:avLst/>
          </a:prstGeom>
        </p:spPr>
      </p:pic>
      <p:pic>
        <p:nvPicPr>
          <p:cNvPr id="7" name="Рисунок 6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464972" y="3178970"/>
            <a:ext cx="4000502" cy="3357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6_111837_edit_108920435497390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8129645" cy="5159498"/>
          </a:xfrm>
          <a:prstGeom prst="rect">
            <a:avLst/>
          </a:prstGeom>
          <a:noFill/>
        </p:spPr>
      </p:pic>
      <p:pic>
        <p:nvPicPr>
          <p:cNvPr id="3" name="Рисунок 2" descr="0_a6267_62c3538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857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\Downloads\IMG_20220908_130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7572396" cy="6858000"/>
          </a:xfrm>
          <a:prstGeom prst="rect">
            <a:avLst/>
          </a:prstGeom>
          <a:noFill/>
        </p:spPr>
      </p:pic>
      <p:pic>
        <p:nvPicPr>
          <p:cNvPr id="3" name="Рисунок 2" descr="0_a6267_62c3538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143164" y="1928818"/>
            <a:ext cx="6858000" cy="3000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07_093709.jpg"/>
          <p:cNvPicPr>
            <a:picLocks noChangeAspect="1" noChangeArrowheads="1"/>
          </p:cNvPicPr>
          <p:nvPr/>
        </p:nvPicPr>
        <p:blipFill>
          <a:blip r:embed="rId2" cstate="print"/>
          <a:srcRect l="2091"/>
          <a:stretch>
            <a:fillRect/>
          </a:stretch>
        </p:blipFill>
        <p:spPr bwMode="auto">
          <a:xfrm>
            <a:off x="928662" y="0"/>
            <a:ext cx="7572428" cy="5429264"/>
          </a:xfrm>
          <a:prstGeom prst="rect">
            <a:avLst/>
          </a:prstGeom>
          <a:noFill/>
        </p:spPr>
      </p:pic>
      <p:pic>
        <p:nvPicPr>
          <p:cNvPr id="3" name="Рисунок 2" descr="0_a6267_62c3538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4500570"/>
            <a:ext cx="914400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11_100803_edit_109042613683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7358114" cy="5995391"/>
          </a:xfrm>
          <a:prstGeom prst="rect">
            <a:avLst/>
          </a:prstGeom>
          <a:noFill/>
        </p:spPr>
      </p:pic>
      <p:pic>
        <p:nvPicPr>
          <p:cNvPr id="3" name="Рисунок 2" descr="0_a6267_62c3538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4857760"/>
            <a:ext cx="914400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\Downloads\IMG_20221111_100957.jpg"/>
          <p:cNvPicPr>
            <a:picLocks noChangeAspect="1" noChangeArrowheads="1"/>
          </p:cNvPicPr>
          <p:nvPr/>
        </p:nvPicPr>
        <p:blipFill>
          <a:blip r:embed="rId2" cstate="print"/>
          <a:srcRect l="4159" t="25184" r="16911" b="9099"/>
          <a:stretch>
            <a:fillRect/>
          </a:stretch>
        </p:blipFill>
        <p:spPr bwMode="auto">
          <a:xfrm>
            <a:off x="0" y="0"/>
            <a:ext cx="9144000" cy="5219309"/>
          </a:xfrm>
          <a:prstGeom prst="rect">
            <a:avLst/>
          </a:prstGeom>
          <a:noFill/>
        </p:spPr>
      </p:pic>
      <p:pic>
        <p:nvPicPr>
          <p:cNvPr id="3" name="Рисунок 2" descr="0_a6267_62c3538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4500570"/>
            <a:ext cx="914400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0908_124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4_114916_edit_1262007224198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867612"/>
            <a:ext cx="6143668" cy="5990388"/>
          </a:xfrm>
          <a:prstGeom prst="rect">
            <a:avLst/>
          </a:prstGeom>
          <a:noFill/>
        </p:spPr>
      </p:pic>
      <p:pic>
        <p:nvPicPr>
          <p:cNvPr id="3" name="Рисунок 2" descr="0_a6267_62c3538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8929718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4_115321_edit_1261774530787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286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a6267_62c35384_XX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928818" y="1928818"/>
            <a:ext cx="6858000" cy="3000364"/>
          </a:xfrm>
          <a:prstGeom prst="rect">
            <a:avLst/>
          </a:prstGeom>
        </p:spPr>
      </p:pic>
      <p:pic>
        <p:nvPicPr>
          <p:cNvPr id="4" name="Picture 2" descr="C:\Users\Я\Downloads\IMG_20221124_162849_edit_1261697543389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66076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4_115130_edit_1261845479115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5643602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715007" cy="6858000"/>
          </a:xfrm>
          <a:prstGeom prst="rect">
            <a:avLst/>
          </a:prstGeom>
        </p:spPr>
      </p:pic>
      <p:pic>
        <p:nvPicPr>
          <p:cNvPr id="4" name="Рисунок 3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14686" y="928682"/>
            <a:ext cx="6858002" cy="5000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018_092424_edit_484561478295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Я\Downloads\IMG_20221123_090109_edit_1235172955104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43734" cy="6858000"/>
          </a:xfrm>
          <a:prstGeom prst="rect">
            <a:avLst/>
          </a:prstGeom>
          <a:noFill/>
        </p:spPr>
      </p:pic>
      <p:pic>
        <p:nvPicPr>
          <p:cNvPr id="6" name="Рисунок 5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059832" y="0"/>
            <a:ext cx="60841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\Downloads\IMG_20221123_090241_edit_1235051995977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00826" cy="6858000"/>
          </a:xfrm>
          <a:prstGeom prst="rect">
            <a:avLst/>
          </a:prstGeom>
          <a:noFill/>
        </p:spPr>
      </p:pic>
      <p:pic>
        <p:nvPicPr>
          <p:cNvPr id="7" name="Рисунок 6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357685" y="0"/>
            <a:ext cx="47863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0728_edit_1234987074094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6715140" cy="6858000"/>
          </a:xfrm>
          <a:prstGeom prst="rect">
            <a:avLst/>
          </a:prstGeom>
          <a:noFill/>
        </p:spPr>
      </p:pic>
      <p:pic>
        <p:nvPicPr>
          <p:cNvPr id="3" name="Рисунок 2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292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Я\Downloads\IMG_20221129_080212_edit_87251448947622.jpg"/>
          <p:cNvPicPr>
            <a:picLocks noChangeAspect="1" noChangeArrowheads="1"/>
          </p:cNvPicPr>
          <p:nvPr/>
        </p:nvPicPr>
        <p:blipFill>
          <a:blip r:embed="rId3" cstate="print"/>
          <a:srcRect l="5071" t="11775"/>
          <a:stretch>
            <a:fillRect/>
          </a:stretch>
        </p:blipFill>
        <p:spPr bwMode="auto">
          <a:xfrm>
            <a:off x="2216677" y="0"/>
            <a:ext cx="6927323" cy="6858000"/>
          </a:xfrm>
          <a:prstGeom prst="rect">
            <a:avLst/>
          </a:prstGeom>
          <a:noFill/>
        </p:spPr>
      </p:pic>
      <p:pic>
        <p:nvPicPr>
          <p:cNvPr id="4" name="Рисунок 3" descr="0_a6296_ef5221b4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9291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Я\Downloads\IMG_20221123_090853_edit_1234879167023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19912" cy="6858000"/>
          </a:xfrm>
          <a:prstGeom prst="rect">
            <a:avLst/>
          </a:prstGeom>
          <a:noFill/>
        </p:spPr>
      </p:pic>
      <p:pic>
        <p:nvPicPr>
          <p:cNvPr id="7" name="Рисунок 6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786313" y="0"/>
            <a:ext cx="43576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ownloads\IMG_20221123_091047_edit_1234839269381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96059" cy="6858000"/>
          </a:xfrm>
          <a:prstGeom prst="rect">
            <a:avLst/>
          </a:prstGeom>
          <a:noFill/>
        </p:spPr>
      </p:pic>
      <p:pic>
        <p:nvPicPr>
          <p:cNvPr id="4" name="Рисунок 3" descr="0_a6296_ef5221b4_XX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77465" y="0"/>
            <a:ext cx="65665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364bedd18f8c7f7a88a4b13cbbf6be1e638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2</Words>
  <Application>Microsoft Office PowerPoint</Application>
  <PresentationFormat>Экран (4:3)</PresentationFormat>
  <Paragraphs>2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Валентинка</dc:title>
  <dc:subject>шаблон</dc:subject>
  <dc:creator>Питинёва Антонина</dc:creator>
  <cp:lastModifiedBy>Я</cp:lastModifiedBy>
  <cp:revision>37</cp:revision>
  <dcterms:created xsi:type="dcterms:W3CDTF">2014-02-13T10:33:10Z</dcterms:created>
  <dcterms:modified xsi:type="dcterms:W3CDTF">2022-11-29T06:47:14Z</dcterms:modified>
</cp:coreProperties>
</file>