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18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675DFE-3628-443A-B070-D3727923F035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e1aaphkjm.xn--80aadkum9bf.xn--p1ai/wp-content/uploads/2019/03/fizicheskogo-razvitiya-rebenka-2-i-3-goda-zhi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407480" cy="30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7406640" cy="37044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Инновационные </a:t>
            </a:r>
            <a:r>
              <a:rPr lang="ru-RU" sz="3600" b="1" dirty="0" smtClean="0">
                <a:solidFill>
                  <a:srgbClr val="0070C0"/>
                </a:solidFill>
              </a:rPr>
              <a:t>здоровье</a:t>
            </a:r>
            <a:r>
              <a:rPr lang="os-Cyrl-GE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сберегающие </a:t>
            </a:r>
            <a:r>
              <a:rPr lang="ru-RU" sz="3600" b="1" dirty="0">
                <a:solidFill>
                  <a:srgbClr val="0070C0"/>
                </a:solidFill>
              </a:rPr>
              <a:t>технологии </a:t>
            </a:r>
            <a:r>
              <a:rPr lang="ru-RU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</a:rPr>
            </a:br>
            <a:r>
              <a:rPr lang="ru-RU" sz="3600" b="1" dirty="0">
                <a:solidFill>
                  <a:srgbClr val="0070C0"/>
                </a:solidFill>
              </a:rPr>
              <a:t>в работе с детьми дошкольного </a:t>
            </a:r>
            <a:r>
              <a:rPr lang="ru-RU" sz="3600" b="1" dirty="0" smtClean="0">
                <a:solidFill>
                  <a:srgbClr val="0070C0"/>
                </a:solidFill>
              </a:rPr>
              <a:t>возраста.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os-Cyrl-GE" b="1" dirty="0">
                <a:solidFill>
                  <a:srgbClr val="0070C0"/>
                </a:solidFill>
              </a:rPr>
              <a:t/>
            </a:r>
            <a:br>
              <a:rPr lang="os-Cyrl-GE" b="1" dirty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Презентацию </a:t>
            </a:r>
            <a:r>
              <a:rPr lang="ru-RU" sz="2000" b="1" dirty="0" smtClean="0">
                <a:solidFill>
                  <a:srgbClr val="0070C0"/>
                </a:solidFill>
              </a:rPr>
              <a:t>выполнила</a:t>
            </a:r>
            <a:r>
              <a:rPr lang="os-Cyrl-GE" sz="2000" b="1" smtClean="0">
                <a:solidFill>
                  <a:srgbClr val="0070C0"/>
                </a:solidFill>
              </a:rPr>
              <a:t>:</a:t>
            </a:r>
            <a:br>
              <a:rPr lang="os-Cyrl-GE" sz="2000" b="1" smtClean="0">
                <a:solidFill>
                  <a:srgbClr val="0070C0"/>
                </a:solidFill>
              </a:rPr>
            </a:br>
            <a:r>
              <a:rPr lang="os-Cyrl-GE" sz="2000" b="1" smtClean="0">
                <a:solidFill>
                  <a:srgbClr val="0070C0"/>
                </a:solidFill>
              </a:rPr>
              <a:t>педагог-психолог</a:t>
            </a:r>
            <a:br>
              <a:rPr lang="os-Cyrl-GE" sz="2000" b="1" smtClean="0">
                <a:solidFill>
                  <a:srgbClr val="0070C0"/>
                </a:solidFill>
              </a:rPr>
            </a:br>
            <a:r>
              <a:rPr lang="os-Cyrl-GE" sz="2000" b="1" smtClean="0">
                <a:solidFill>
                  <a:srgbClr val="0070C0"/>
                </a:solidFill>
              </a:rPr>
              <a:t>Дзгоева </a:t>
            </a:r>
            <a:r>
              <a:rPr lang="os-Cyrl-GE" sz="2000" b="1" dirty="0" smtClean="0">
                <a:solidFill>
                  <a:srgbClr val="0070C0"/>
                </a:solidFill>
              </a:rPr>
              <a:t>Алина Геннадиевна</a:t>
            </a:r>
            <a:r>
              <a:rPr lang="ru-RU" sz="2000" b="1" dirty="0" smtClean="0">
                <a:solidFill>
                  <a:srgbClr val="0070C0"/>
                </a:solidFill>
              </a:rPr>
              <a:t> 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9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472427/c386cb59-e166-43f2-89f2-79d34dc435e8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806639" cy="28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Здоровьесберегающие</a:t>
            </a:r>
            <a:r>
              <a:rPr lang="ru-RU" sz="2800" dirty="0"/>
              <a:t> технологии, применяемые в работе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/>
              <a:t>Спортивное </a:t>
            </a:r>
            <a:r>
              <a:rPr lang="ru-RU" sz="1800" dirty="0" smtClean="0"/>
              <a:t>развлечения и праздники;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sz="1800" dirty="0"/>
              <a:t>Физкультминутки на </a:t>
            </a:r>
            <a:r>
              <a:rPr lang="ru-RU" sz="1800" dirty="0" smtClean="0"/>
              <a:t>занятиях;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Артикуляционная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Бодрящая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Дыхательная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Зрительная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Пальчиковая гимнастика</a:t>
            </a:r>
            <a:endParaRPr lang="ru-RU" sz="1800" dirty="0"/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Суставная </a:t>
            </a:r>
            <a:r>
              <a:rPr lang="ru-RU" sz="1800" dirty="0"/>
              <a:t>гимнастика (самомассаж ушей, потирание ладоней);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Релаксация </a:t>
            </a:r>
            <a:r>
              <a:rPr lang="ru-RU" sz="1800" dirty="0"/>
              <a:t>перед сном 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Соблюдение </a:t>
            </a:r>
            <a:r>
              <a:rPr lang="ru-RU" sz="1800" dirty="0"/>
              <a:t>режима дня;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Правильное </a:t>
            </a:r>
            <a:r>
              <a:rPr lang="ru-RU" sz="1800" dirty="0"/>
              <a:t>сбалансированное питание; </a:t>
            </a:r>
            <a:r>
              <a:rPr lang="ru-RU" sz="1800" dirty="0" smtClean="0"/>
              <a:t>- Беседы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Чтение </a:t>
            </a:r>
            <a:r>
              <a:rPr lang="ru-RU" sz="1800" dirty="0"/>
              <a:t>художественной </a:t>
            </a:r>
            <a:r>
              <a:rPr lang="ru-RU" sz="1800" dirty="0" smtClean="0"/>
              <a:t>литературы Рассматривание </a:t>
            </a:r>
            <a:r>
              <a:rPr lang="ru-RU" sz="1800" dirty="0"/>
              <a:t>иллюстраций, сюжетных картинок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Сюжетно-ролевые </a:t>
            </a:r>
            <a:r>
              <a:rPr lang="ru-RU" sz="1800" dirty="0"/>
              <a:t>и дидактические игры, </a:t>
            </a:r>
          </a:p>
        </p:txBody>
      </p:sp>
    </p:spTree>
    <p:extLst>
      <p:ext uri="{BB962C8B-B14F-4D97-AF65-F5344CB8AC3E}">
        <p14:creationId xmlns:p14="http://schemas.microsoft.com/office/powerpoint/2010/main" val="418546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s-Cyrl-GE" dirty="0" smtClean="0"/>
              <a:t>  Комплекс упражнений и игр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700808"/>
            <a:ext cx="3657600" cy="39604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85" y="1700808"/>
            <a:ext cx="3657600" cy="3960440"/>
          </a:xfrm>
        </p:spPr>
      </p:pic>
    </p:spTree>
    <p:extLst>
      <p:ext uri="{BB962C8B-B14F-4D97-AF65-F5344CB8AC3E}">
        <p14:creationId xmlns:p14="http://schemas.microsoft.com/office/powerpoint/2010/main" val="39869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s-Cyrl-GE" dirty="0" smtClean="0"/>
              <a:t>       Мелкая моторика рук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840760" cy="5589240"/>
          </a:xfrm>
        </p:spPr>
      </p:pic>
    </p:spTree>
    <p:extLst>
      <p:ext uri="{BB962C8B-B14F-4D97-AF65-F5344CB8AC3E}">
        <p14:creationId xmlns:p14="http://schemas.microsoft.com/office/powerpoint/2010/main" val="187804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661531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5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080608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3 этап: обобщающий.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13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Обобщение результатов работы,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выводы по реализации проекта.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Презентация </a:t>
            </a:r>
            <a:r>
              <a:rPr lang="ru-RU" dirty="0"/>
              <a:t>проекта.</a:t>
            </a:r>
          </a:p>
          <a:p>
            <a:pPr marL="82296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s://i.obozrevatel.com/2018/6/1/medium20100423122016230079.jpg?size=1080x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77761"/>
            <a:ext cx="6800763" cy="35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0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Взаимодействие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376752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Памятка </a:t>
            </a:r>
            <a:r>
              <a:rPr lang="ru-RU" dirty="0"/>
              <a:t>для родителей: «Безопасность ребёнка на улице», «Безопасность ребёнка дома»;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Родительское </a:t>
            </a:r>
            <a:r>
              <a:rPr lang="ru-RU" dirty="0"/>
              <a:t>собрание: «Роль родителей в воспитании и развитии ребёнка </a:t>
            </a:r>
            <a:r>
              <a:rPr lang="ru-RU" dirty="0" smtClean="0"/>
              <a:t>6-7 </a:t>
            </a:r>
            <a:r>
              <a:rPr lang="ru-RU" dirty="0"/>
              <a:t>лет»;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Индивидуальные </a:t>
            </a:r>
            <a:r>
              <a:rPr lang="ru-RU" dirty="0"/>
              <a:t>беседы о физических качествах, умениях и навыках ребенка, о значении совместной двигательной деятельности с детьми;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К</a:t>
            </a:r>
            <a:r>
              <a:rPr lang="ru-RU" dirty="0" smtClean="0"/>
              <a:t>онсультации</a:t>
            </a:r>
            <a:r>
              <a:rPr lang="ru-RU" dirty="0"/>
              <a:t>: «Нестандартное физкультурное оборудование своими руками», «Укрепляем здоровье детей», «Закаляйся, если хочешь быть здоров».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7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humbs.dreamstime.com/b/%D1%81%D1%8B%D0%BD%D0%BE%D0%BA-%D0%BC%D0%B0%D1%82%D0%B8-%D0%BE%D1%82%D1%86%D0%B0-%D1%81%D0%B5%D0%BC%D1%8C%D0%B8-%D0%B8-%D1%83%D1%89%D0%B8%D0%B9-63859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89" y="1700808"/>
            <a:ext cx="28248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результатов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5368640" cy="48006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9600" dirty="0"/>
              <a:t>Данный проект не ставит своей целью достижение высоких результатов за короткий отрезок </a:t>
            </a:r>
            <a:r>
              <a:rPr lang="ru-RU" sz="9600" dirty="0" smtClean="0"/>
              <a:t>времени.</a:t>
            </a:r>
          </a:p>
          <a:p>
            <a:pPr marL="82296" indent="0">
              <a:buNone/>
            </a:pPr>
            <a:r>
              <a:rPr lang="ru-RU" sz="9600" dirty="0" smtClean="0"/>
              <a:t>Главное </a:t>
            </a:r>
            <a:r>
              <a:rPr lang="ru-RU" sz="9600" dirty="0"/>
              <a:t>в нем: </a:t>
            </a:r>
            <a:r>
              <a:rPr lang="ru-RU" sz="9600" dirty="0" smtClean="0"/>
              <a:t>научить детей  </a:t>
            </a:r>
            <a:r>
              <a:rPr lang="ru-RU" sz="9600" dirty="0"/>
              <a:t>заботиться о своем здоровье, </a:t>
            </a:r>
            <a:r>
              <a:rPr lang="ru-RU" sz="9600" dirty="0" smtClean="0"/>
              <a:t>заинтересовать </a:t>
            </a:r>
            <a:r>
              <a:rPr lang="ru-RU" sz="9600" dirty="0"/>
              <a:t>физической культурой, чтобы, взрослея, ребенок хотел и был готов вести здоровый </a:t>
            </a:r>
            <a:r>
              <a:rPr lang="ru-RU" sz="9600" dirty="0" smtClean="0"/>
              <a:t>образ. Родителям </a:t>
            </a:r>
            <a:r>
              <a:rPr lang="ru-RU" sz="9600" dirty="0"/>
              <a:t>предлагаются комплексы </a:t>
            </a:r>
            <a:r>
              <a:rPr lang="ru-RU" sz="9600" dirty="0" smtClean="0"/>
              <a:t>упражнений </a:t>
            </a:r>
            <a:r>
              <a:rPr lang="ru-RU" sz="9600" dirty="0"/>
              <a:t>для профилактики нарушений опорно-двигательного аппарата, органов зрения, для развития общей и мелкой моторики, пальчиковые </a:t>
            </a:r>
            <a:r>
              <a:rPr lang="ru-RU" sz="9600" dirty="0" smtClean="0"/>
              <a:t>игры.</a:t>
            </a:r>
            <a:r>
              <a:rPr lang="ru-RU" sz="9600" dirty="0"/>
              <a:t/>
            </a:r>
            <a:br>
              <a:rPr lang="ru-RU" sz="9600" dirty="0"/>
            </a:br>
            <a:endParaRPr lang="ru-RU" sz="9600" dirty="0"/>
          </a:p>
          <a:p>
            <a:pPr marL="82296" indent="0">
              <a:buNone/>
            </a:pPr>
            <a:r>
              <a:rPr lang="ru-RU" sz="12800" dirty="0"/>
              <a:t/>
            </a:r>
            <a:br>
              <a:rPr lang="ru-RU" sz="12800" dirty="0"/>
            </a:br>
            <a:endParaRPr lang="ru-RU" sz="12800" dirty="0"/>
          </a:p>
          <a:p>
            <a:pPr marL="82296" indent="0">
              <a:buNone/>
            </a:pPr>
            <a:r>
              <a:rPr lang="ru-RU" sz="12800" dirty="0"/>
              <a:t/>
            </a:r>
            <a:br>
              <a:rPr lang="ru-RU" sz="12800" dirty="0"/>
            </a:br>
            <a:endParaRPr lang="ru-RU" sz="1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1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632336" cy="1143000"/>
          </a:xfrm>
        </p:spPr>
        <p:txBody>
          <a:bodyPr/>
          <a:lstStyle/>
          <a:p>
            <a:r>
              <a:rPr lang="ru-RU" sz="4000" b="1" dirty="0"/>
              <a:t>Введение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570088" cy="41764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Формирование жизнеспособного подрастающего поколения - одна из главных задач развития </a:t>
            </a:r>
            <a:r>
              <a:rPr lang="ru-RU" dirty="0" smtClean="0"/>
              <a:t>страны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Первые шаги к здоровью, стремление к здоровому образу жизни, к познанию самого себя, формированию культуры здоровья делаются в дошкольном учреждении. </a:t>
            </a:r>
          </a:p>
        </p:txBody>
      </p:sp>
      <p:pic>
        <p:nvPicPr>
          <p:cNvPr id="2052" name="Picture 4" descr="https://im0-tub-ru.yandex.net/i?id=50a916be8c0a28926f79eaf94dff2258&amp;n=33&amp;w=480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23" y="5157192"/>
            <a:ext cx="4572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4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s-skazka.5319kom.edusite.ru/images/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5256584" cy="18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080608" cy="1143000"/>
          </a:xfrm>
        </p:spPr>
        <p:txBody>
          <a:bodyPr/>
          <a:lstStyle/>
          <a:p>
            <a:r>
              <a:rPr lang="ru-RU" sz="4000" b="1" dirty="0"/>
              <a:t>Актуальность</a:t>
            </a:r>
            <a:r>
              <a:rPr lang="ru-RU" b="1" dirty="0"/>
              <a:t> темы.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664784" cy="3781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Самой актуальной проблемой на сегодняшний день является сохранение и укрепление здоровья детей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В</a:t>
            </a:r>
            <a:r>
              <a:rPr lang="ru-RU" dirty="0" smtClean="0"/>
              <a:t>ажно</a:t>
            </a:r>
            <a:r>
              <a:rPr lang="ru-RU" dirty="0"/>
              <a:t>, начиная с раннего детства, воспитывать у детей активное отношение к своему здоровью, понимание того, что здоровье – самая величайшая ценность, дарованная человеку природой</a:t>
            </a:r>
          </a:p>
        </p:txBody>
      </p:sp>
    </p:spTree>
    <p:extLst>
      <p:ext uri="{BB962C8B-B14F-4D97-AF65-F5344CB8AC3E}">
        <p14:creationId xmlns:p14="http://schemas.microsoft.com/office/powerpoint/2010/main" val="400880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3744416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Цель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426072" cy="1872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/>
              <a:t>Организация работы по сохранению и укреплению психического, физического и социального здоровья детей посредством </a:t>
            </a:r>
            <a:r>
              <a:rPr lang="ru-RU" sz="2800" dirty="0" err="1"/>
              <a:t>здоровьесберегающих</a:t>
            </a:r>
            <a:r>
              <a:rPr lang="ru-RU" sz="2800" dirty="0"/>
              <a:t> технологий в ДОУ</a:t>
            </a:r>
            <a:r>
              <a:rPr lang="ru-RU" sz="2800" dirty="0" smtClean="0"/>
              <a:t>.</a:t>
            </a:r>
          </a:p>
          <a:p>
            <a:pPr marL="82296" indent="0">
              <a:buNone/>
            </a:pPr>
            <a:endParaRPr lang="ru-RU" sz="2400" dirty="0"/>
          </a:p>
        </p:txBody>
      </p:sp>
      <p:pic>
        <p:nvPicPr>
          <p:cNvPr id="4098" name="Picture 2" descr="http://ds36.detkin-club.ru/images/parents/2_5b22ae2356b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464496" cy="30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1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19/07/05/s_5d1efb3f703f9/1181350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58" y="2060848"/>
            <a:ext cx="40223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92848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Задачи проекта.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4864584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Охрана </a:t>
            </a:r>
            <a:r>
              <a:rPr lang="ru-RU" sz="2000" dirty="0"/>
              <a:t>жизни и здоровья </a:t>
            </a:r>
            <a:r>
              <a:rPr lang="ru-RU" sz="2000" dirty="0" smtClean="0"/>
              <a:t>детей;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создание </a:t>
            </a:r>
            <a:r>
              <a:rPr lang="ru-RU" sz="2000" dirty="0"/>
              <a:t>безопасных условий пребывания в ДОУ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Формировать понимание необходимости заботиться о своем здоровье, беречь </a:t>
            </a:r>
            <a:r>
              <a:rPr lang="ru-RU" sz="2000" dirty="0" smtClean="0"/>
              <a:t>его;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учиться </a:t>
            </a:r>
            <a:r>
              <a:rPr lang="ru-RU" sz="2000" dirty="0"/>
              <a:t>быть здоровыми и вести здоровый образ </a:t>
            </a:r>
            <a:r>
              <a:rPr lang="ru-RU" sz="2000" dirty="0" smtClean="0"/>
              <a:t>жизни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Прививать </a:t>
            </a:r>
            <a:r>
              <a:rPr lang="ru-RU" sz="2000" dirty="0"/>
              <a:t>любовь к физическим упражнениям, закаливанию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Повышать </a:t>
            </a:r>
            <a:r>
              <a:rPr lang="ru-RU" sz="2000" dirty="0"/>
              <a:t>грамотность родителей в вопросах воспитания и укрепления здоровья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91784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480866/5dd3598a-f49d-4c50-92d7-570b2492a2e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384375" cy="23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224624" cy="128215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Ожидаемый результат</a:t>
            </a:r>
            <a:r>
              <a:rPr lang="ru-RU" dirty="0">
                <a:effectLst/>
              </a:rPr>
              <a:t> </a:t>
            </a:r>
            <a:r>
              <a:rPr lang="ru-RU" sz="4000" b="1" dirty="0">
                <a:effectLst/>
              </a:rPr>
              <a:t>реализации проекта: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4536504" cy="489654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Обогащение </a:t>
            </a:r>
            <a:r>
              <a:rPr lang="ru-RU" dirty="0"/>
              <a:t>социального опыта дошкольников, расширение их кругозора;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детей представления о здоровом образе жизни;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Повышение </a:t>
            </a:r>
            <a:r>
              <a:rPr lang="ru-RU" dirty="0"/>
              <a:t>интереса родителей к здоровому образу жизни;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Вовлечение </a:t>
            </a:r>
            <a:r>
              <a:rPr lang="ru-RU" dirty="0"/>
              <a:t>родителей в единое пространство «семья – детский сад»;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Снижение </a:t>
            </a:r>
            <a:r>
              <a:rPr lang="ru-RU" dirty="0"/>
              <a:t>заболеваемости и детского травматизма среди воспитанников;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Повышение </a:t>
            </a:r>
            <a:r>
              <a:rPr lang="ru-RU" dirty="0"/>
              <a:t>профессионального мастерства </a:t>
            </a:r>
            <a:r>
              <a:rPr lang="ru-RU" dirty="0" smtClean="0"/>
              <a:t>педагогов </a:t>
            </a:r>
            <a:r>
              <a:rPr lang="ru-RU" dirty="0"/>
              <a:t>в </a:t>
            </a:r>
            <a:r>
              <a:rPr lang="ru-RU" dirty="0" err="1"/>
              <a:t>здоровьесбережении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79257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Описание проекта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5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Вид проекта: краткосрочный.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Участники </a:t>
            </a:r>
            <a:r>
              <a:rPr lang="ru-RU" dirty="0" smtClean="0"/>
              <a:t>проекта: </a:t>
            </a:r>
            <a:r>
              <a:rPr lang="ru-RU" dirty="0"/>
              <a:t>воспитанники </a:t>
            </a:r>
            <a:r>
              <a:rPr lang="os-Cyrl-GE" dirty="0" smtClean="0"/>
              <a:t>средней группы.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m0-tub-ru.yandex.net/i?id=42e01ae1fdfa5bfb25673cd633c19b47&amp;n=33&amp;w=480&amp;h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572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6411446c8fc864443d7f3ffd4b03cf45&amp;n=33&amp;w=480&amp;h=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4032448" cy="11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016712" cy="13541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Этапы реализации проекта: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b="1" dirty="0">
                <a:effectLst/>
              </a:rPr>
              <a:t>1 этап: </a:t>
            </a:r>
            <a:r>
              <a:rPr lang="ru-RU" sz="4000" b="1" dirty="0" smtClean="0">
                <a:effectLst/>
              </a:rPr>
              <a:t>подготовительный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Разработка </a:t>
            </a:r>
            <a:r>
              <a:rPr lang="ru-RU" dirty="0"/>
              <a:t>и проведение диагностики на выявление знаний детей о здоровье и здоровом образе </a:t>
            </a:r>
            <a:r>
              <a:rPr lang="ru-RU" dirty="0" smtClean="0"/>
              <a:t>жизни;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Составление </a:t>
            </a:r>
            <a:r>
              <a:rPr lang="ru-RU" dirty="0"/>
              <a:t>плана совместной работы с детьми, педагогами и </a:t>
            </a:r>
            <a:r>
              <a:rPr lang="ru-RU" dirty="0" smtClean="0"/>
              <a:t>родителями;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Подбор </a:t>
            </a:r>
            <a:r>
              <a:rPr lang="ru-RU" dirty="0"/>
              <a:t>материала и оборудования для занятий, бесед, игр с </a:t>
            </a:r>
            <a:r>
              <a:rPr lang="ru-RU" dirty="0" smtClean="0"/>
              <a:t>детьми;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Оформление </a:t>
            </a:r>
            <a:r>
              <a:rPr lang="ru-RU" dirty="0"/>
              <a:t>папок-передвижек для родителей по теме проекта, подборка фотографий, </a:t>
            </a:r>
            <a:r>
              <a:rPr lang="ru-RU" dirty="0" smtClean="0"/>
              <a:t>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Беседы </a:t>
            </a:r>
            <a:r>
              <a:rPr lang="ru-RU" dirty="0"/>
              <a:t>с родителями о необходимом участии их в </a:t>
            </a:r>
            <a:r>
              <a:rPr lang="ru-RU" dirty="0" smtClean="0"/>
              <a:t>проекте;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11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44876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2 этап: основной - реализация проекта.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32053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Формировать у детей представления о здоровье как одной из главных ценностей человеческой жизни;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</a:t>
            </a:r>
            <a:r>
              <a:rPr lang="ru-RU" dirty="0"/>
              <a:t>умение выделять компоненты здоровья человека и устанавливать их взаимосвязь;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закрепить </a:t>
            </a:r>
            <a:r>
              <a:rPr lang="ru-RU" dirty="0"/>
              <a:t>основные понятия: «распорядок дня», «личная гигиена», «витамины», «полезные продукты», «здоровый образ жизни»;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воспитывать </a:t>
            </a:r>
            <a:r>
              <a:rPr lang="ru-RU" dirty="0"/>
              <a:t>у детей навыки и потребности здорового образа жизни. </a:t>
            </a:r>
          </a:p>
        </p:txBody>
      </p:sp>
      <p:pic>
        <p:nvPicPr>
          <p:cNvPr id="9218" name="Picture 2" descr="https://im0-tub-ru.yandex.net/i?id=a5d5a397c2db6c73b320f9c2045983d7&amp;n=33&amp;w=480&amp;h=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4572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98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</TotalTime>
  <Words>602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Corbel</vt:lpstr>
      <vt:lpstr>Gill Sans MT</vt:lpstr>
      <vt:lpstr>Verdana</vt:lpstr>
      <vt:lpstr>Wingdings</vt:lpstr>
      <vt:lpstr>Wingdings 2</vt:lpstr>
      <vt:lpstr>Солнцестояние</vt:lpstr>
      <vt:lpstr>Инновационные здоровье сберегающие технологии  в работе с детьми дошкольного возраста.    Презентацию выполнила: педагог-психолог Дзгоева Алина Геннадиевна  </vt:lpstr>
      <vt:lpstr>Введение</vt:lpstr>
      <vt:lpstr>Актуальность темы.</vt:lpstr>
      <vt:lpstr>Цель проекта:</vt:lpstr>
      <vt:lpstr>Задачи проекта.</vt:lpstr>
      <vt:lpstr>Ожидаемый результат реализации проекта: </vt:lpstr>
      <vt:lpstr>Описание проекта:</vt:lpstr>
      <vt:lpstr>Этапы реализации проекта: 1 этап: подготовительный. </vt:lpstr>
      <vt:lpstr>2 этап: основной - реализация проекта.</vt:lpstr>
      <vt:lpstr>Здоровьесберегающие технологии, применяемые в работе с детьми:</vt:lpstr>
      <vt:lpstr>  Комплекс упражнений и игр</vt:lpstr>
      <vt:lpstr>       Мелкая моторика рук</vt:lpstr>
      <vt:lpstr>Презентация PowerPoint</vt:lpstr>
      <vt:lpstr>3 этап: обобщающий.</vt:lpstr>
      <vt:lpstr>Взаимодействие с родителями:</vt:lpstr>
      <vt:lpstr>Анализ результатов проекта: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здоровьесберегающие технологии  в работе с детьми дошкольного возраста</dc:title>
  <dc:creator>Константин Крестов</dc:creator>
  <cp:lastModifiedBy>Пользователь Windows</cp:lastModifiedBy>
  <cp:revision>30</cp:revision>
  <dcterms:created xsi:type="dcterms:W3CDTF">2020-02-15T16:32:34Z</dcterms:created>
  <dcterms:modified xsi:type="dcterms:W3CDTF">2021-07-17T09:47:43Z</dcterms:modified>
</cp:coreProperties>
</file>