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50" d="100"/>
          <a:sy n="50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953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424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019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71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523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082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349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324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4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158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688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F490-AEF5-44EA-B4BC-D4FECE84B3D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438B7B5-3279-4832-BD7E-0CAF51CF04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395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89C0DD-8706-49E4-BF49-8A77E73C6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0"/>
            <a:ext cx="12090400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Открытое </a:t>
            </a:r>
            <a:r>
              <a:rPr lang="ru-RU" sz="2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ООД по </a:t>
            </a:r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культуре</a:t>
            </a:r>
            <a:r>
              <a:rPr lang="ru-RU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любим спорт и физкультуру» </a:t>
            </a:r>
            <a:r>
              <a:rPr lang="ru-RU" sz="2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ЯСЕЛЬНО-МЛАДШЕЙ </a:t>
            </a:r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</a:t>
            </a:r>
            <a:r>
              <a:rPr lang="ru-RU" sz="2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ДЖИОЕВА Ф.С. 2022 ГОД</a:t>
            </a:r>
            <a:r>
              <a:rPr lang="ru-RU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CB95BB-1841-4CBA-B28B-C7C41947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17146"/>
            <a:ext cx="3197211" cy="369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621FA89-6D31-4257-8604-697F7A943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5"/>
          <a:stretch/>
        </p:blipFill>
        <p:spPr>
          <a:xfrm>
            <a:off x="8461418" y="1717146"/>
            <a:ext cx="3425782" cy="369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2752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3A91D48-F46F-4556-A207-5F5D37D23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" y="1838325"/>
            <a:ext cx="5838465" cy="4013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6F1B43-4E04-4BE4-A55D-BF3C76637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65" y="1838325"/>
            <a:ext cx="5372100" cy="4029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94244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A6ABEAE-EFFC-421F-A8F7-8BC59240C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57187"/>
            <a:ext cx="8191500" cy="614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97939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47750"/>
            <a:ext cx="1158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Основные виды </a:t>
            </a:r>
            <a:r>
              <a:rPr lang="ru-RU" sz="2000" dirty="0" err="1" smtClean="0"/>
              <a:t>движений:Равновесие</a:t>
            </a:r>
            <a:r>
              <a:rPr lang="ru-RU" sz="2000" dirty="0" smtClean="0"/>
              <a:t> «Пойдем по мостику»:</a:t>
            </a:r>
          </a:p>
          <a:p>
            <a:r>
              <a:rPr lang="ru-RU" sz="2000" dirty="0" smtClean="0"/>
              <a:t>-Ходьба по гимнастической скамейке, руки на поясе (игровое задание после показа, выполняется в колоне</a:t>
            </a:r>
          </a:p>
          <a:p>
            <a:r>
              <a:rPr lang="ru-RU" sz="2000" dirty="0" smtClean="0"/>
              <a:t>п</a:t>
            </a:r>
            <a:r>
              <a:rPr lang="ru-RU" sz="2000" dirty="0" smtClean="0"/>
              <a:t>о одному , «мостик через речку»).</a:t>
            </a:r>
          </a:p>
          <a:p>
            <a:r>
              <a:rPr lang="ru-RU" sz="2000" dirty="0" smtClean="0"/>
              <a:t>-Лазание: ползание на </a:t>
            </a:r>
            <a:r>
              <a:rPr lang="ru-RU" sz="2000" dirty="0" err="1" smtClean="0"/>
              <a:t>четверереньках</a:t>
            </a:r>
            <a:r>
              <a:rPr lang="ru-RU" sz="2000" dirty="0" smtClean="0"/>
              <a:t> с опорой на ладони и колени ( дети  выполняют поточным и фронтальным методом- пролезают на четвереньках через тоннель).</a:t>
            </a:r>
          </a:p>
          <a:p>
            <a:endParaRPr lang="ru-RU" sz="2000" dirty="0" smtClean="0"/>
          </a:p>
          <a:p>
            <a:r>
              <a:rPr lang="en-US" sz="2000" dirty="0" smtClean="0"/>
              <a:t>III </a:t>
            </a:r>
            <a:r>
              <a:rPr lang="ru-RU" sz="2000" dirty="0" smtClean="0"/>
              <a:t> </a:t>
            </a:r>
            <a:r>
              <a:rPr lang="ru-RU" sz="2000" dirty="0" smtClean="0"/>
              <a:t>часть: Подвижная игра «Мы хлопаем руками…»</a:t>
            </a:r>
          </a:p>
          <a:p>
            <a:r>
              <a:rPr lang="ru-RU" sz="2000" dirty="0" smtClean="0"/>
              <a:t>Воспитатель говорит ,что занимались все хорошо, тренировка прошла отлично и , конечно, многие будут замечательными пилотами.</a:t>
            </a:r>
          </a:p>
          <a:p>
            <a:r>
              <a:rPr lang="ru-RU" sz="2000" dirty="0" smtClean="0"/>
              <a:t>Дети под музыку  выходят из зала.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EF8AD-C492-40EA-8832-75419445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6FD47B-FDE8-49AF-9B86-A163B4FE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89" y="1955354"/>
            <a:ext cx="11451621" cy="464864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у детей интереса и ценностного отношения к занятиям физической культурой.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продолжать учить детей ходить друг за другом,  упражняться в ходьбе и беге (с выполнением заданий).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Учить выполнять основные движения.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Учить подлезать на четвереньках, с опорой на ладони и колени.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Упражняться в равновесии (ходьба по гимнастической скамейке).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двигательную активность детей, интерес к физкультуре и спорту.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Вызвать у детей эмоциональный отклик и желание участвовать в занятии.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Воспитывать  чувство коллективизма.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5782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01DFCC-43B0-4516-9E2A-8AEB7D23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9" y="156819"/>
            <a:ext cx="10740421" cy="131638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подвижные игры,  физкультурные досуги, утренняя гимнастика, физкультминутки, пальчиковые игры.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1AB06A-7770-426A-AD12-DF1A4E712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9" y="2160000"/>
            <a:ext cx="2183564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6D770AD-2904-466A-8595-0C7DE92A4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99" y="3797300"/>
            <a:ext cx="2267444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2903854-A540-47E0-904A-2FD935225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16" y="21107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BB8BBD-9EC8-40EE-8C33-79A3F8D74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89" y="37973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54904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23D50-2FEE-4A01-B617-9D7D581A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9" y="342420"/>
            <a:ext cx="11814567" cy="1460980"/>
          </a:xfrm>
        </p:spPr>
        <p:txBody>
          <a:bodyPr>
            <a:normAutofit/>
          </a:bodyPr>
          <a:lstStyle/>
          <a:p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к занятию: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гимнастические скамейки, «тоннель» для лазания, музыка для занятий.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755ED08-9BC5-40A8-BD41-A6BE2B837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4" y="2108200"/>
            <a:ext cx="3086624" cy="2748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28EBD3-750F-4F1D-A4B9-740E88EE9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53" y="2299200"/>
            <a:ext cx="2842555" cy="346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EB31567-8BEE-4C26-B8D9-353FC15B2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108200"/>
            <a:ext cx="3664946" cy="2748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7612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A03C1C-BA23-4A28-A0BD-00CAA31A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0833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занятия.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заходят в зал.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Дети, вы любите физкультурные занятия? А для чего мы занимаемся физкультурой и спортом (ответы детей.)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нас сегодня много гостей. Давайте мы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поприветствуем с помощью пальчиковой гимнастики (пальчиковая гимнастика: «Я здороваюсь везде, дома и на улице, даже здравствуй говорю, я соседской курице».)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Спортом мы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занимаемся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быть  крепкими и здоровыми.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кто хочет стать летчиком? Чтобы управлять самолетом нужно много знать и, конечно, тренироваться и заниматься спортом.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Пальчики мы уже размяли, покажем нашим гостям, как мы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занимаемся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78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D435EF-ED9C-4EF6-A0D3-CC3001E9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053"/>
            <a:ext cx="12192000" cy="156614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Ходьба в колонне по одному с высоким подниманием колен, широким свободным шагом. Бег, руки в стороны. Ходьба и бег в чередовании (все выполняется под музыку.)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3489C9-4EBB-4079-820F-27F119329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5" y="1989000"/>
            <a:ext cx="5434987" cy="4076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FCF3C18-3EEE-4316-9DBF-C60C76315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99" y="1989000"/>
            <a:ext cx="4209428" cy="4076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7758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08E142-03A3-479E-98CD-33C9758E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79" y="377432"/>
            <a:ext cx="11959621" cy="566141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Исходное положение ноги на ширине плеч, поднять руки вверх, руки прямые, подняться на носочки, вернуться в исходное положение (5раз).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Исходное положение стоя, ноги слегка расставлены, руки за спиной. Присесть, вытянуть руки вперед, встать выпрямиться, руки убрать за спину.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раз)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Исходное положение ноги на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ширине плеч,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наклоны в стороны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 вправо, встали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влево,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встали. Вернулись в исходное положение. (5 раз)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Исходное положение стоя, “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прыгают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зайки” (6-8 раз)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Исходное положение стоя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делаем вдох через нос,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наклониться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вперед -делаем выдох через рот. (5 раз)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665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E68C00-09B4-45AC-84C4-CF6FE580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734D469-6998-4B0A-B734-6262F3850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4" y="301624"/>
            <a:ext cx="5693607" cy="5413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C41633-B41B-437C-9852-DFD0ACAC6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1624"/>
            <a:ext cx="5922323" cy="5413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8940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B846A81-7511-4467-9218-296D0E7E2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1" y="587374"/>
            <a:ext cx="3998411" cy="4594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BEB0933-EF35-4956-AB68-9D01CF128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12" y="587374"/>
            <a:ext cx="5545691" cy="4594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4200172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941</TotalTime>
  <Words>499</Words>
  <Application>Microsoft Office PowerPoint</Application>
  <PresentationFormat>Произвольный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Галерея</vt:lpstr>
      <vt:lpstr>Открытое ООД по физической культуре «Мы любим спорт и физкультуру» в ЯСЕЛЬНО-МЛАДШЕЙ группе» ВОСПИТАТЕЛЬ ДЖИОЕВА Ф.С. 2022 ГОД </vt:lpstr>
      <vt:lpstr>Цели и задачи:</vt:lpstr>
      <vt:lpstr>Предварительная работа: подвижные игры,  физкультурные досуги, утренняя гимнастика, физкультминутки, пальчиковые игры. </vt:lpstr>
      <vt:lpstr>Оборудование к занятию: 2 гимнастические скамейки, «тоннель» для лазания, музыка для занятий. </vt:lpstr>
      <vt:lpstr>Слайд 5</vt:lpstr>
      <vt:lpstr>I часть: Ходьба в колонне по одному с высоким подниманием колен, широким свободным шагом. Бег, руки в стороны. Ходьба и бег в чередовании (все выполняется под музыку.)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по физической культуре «Мы любим спорт и физкультуру» во второй младшей группе»</dc:title>
  <dc:creator>Kassa2</dc:creator>
  <cp:lastModifiedBy>Скиф</cp:lastModifiedBy>
  <cp:revision>11</cp:revision>
  <dcterms:created xsi:type="dcterms:W3CDTF">2022-12-11T15:14:13Z</dcterms:created>
  <dcterms:modified xsi:type="dcterms:W3CDTF">2022-12-14T07:22:24Z</dcterms:modified>
</cp:coreProperties>
</file>