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6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062664" cy="23762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  <a:t> МБДОУ №21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  <a:t>Презентация в средней группе на тему: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Simplified Arabic Fixed" pitchFamily="49" charset="-78"/>
              </a:rPr>
              <a:t>«День знаний»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  <a:cs typeface="Simplified Arabic Fixed" pitchFamily="49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00372"/>
            <a:ext cx="7704856" cy="2857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Воспитатель: Бекоева А.К.</a:t>
            </a:r>
          </a:p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</a:t>
            </a:r>
          </a:p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г.Владикавказ</a:t>
            </a:r>
          </a:p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2022 г.</a:t>
            </a:r>
          </a:p>
          <a:p>
            <a:pPr algn="l">
              <a:spcBef>
                <a:spcPts val="0"/>
              </a:spcBef>
            </a:pPr>
            <a:endParaRPr lang="ru-RU" sz="28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Я\Downloads\IMG_20220908_124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019" y="1025038"/>
            <a:ext cx="5863502" cy="46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8208912" cy="1152127"/>
          </a:xfrm>
        </p:spPr>
        <p:txBody>
          <a:bodyPr>
            <a:normAutofit/>
          </a:bodyPr>
          <a:lstStyle/>
          <a:p>
            <a:pPr algn="just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496855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d-kopilka.ru/upload/blogs2/2016/9/23546_ab73f5208a811fe3c7587b682c1e252a.jpg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908" cy="671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643050"/>
            <a:ext cx="3071834" cy="10001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00372"/>
            <a:ext cx="7776864" cy="3308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Создать у детей  радостное праздничное настроение </a:t>
            </a:r>
          </a:p>
          <a:p>
            <a:pPr algn="r">
              <a:spcBef>
                <a:spcPts val="0"/>
              </a:spcBef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676926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285860"/>
            <a:ext cx="6500858" cy="46434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1. Учить отвечать на вопросы; продолжать развивать речь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2. Воспитывать дружеские взаимоотношения в совместной игре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3. Развивать ловкость, координацию движений, быстроту реакции, внимательность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4. Формировать навыки безопасного поведения в играх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5.  Учить узнавать сказку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6.  Познакомить детей с праздником «День знаний»; закрепить знания цветов.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Я\Downloads\IMG_20220908_125119.jpg"/>
          <p:cNvPicPr>
            <a:picLocks noChangeAspect="1" noChangeArrowheads="1"/>
          </p:cNvPicPr>
          <p:nvPr/>
        </p:nvPicPr>
        <p:blipFill>
          <a:blip r:embed="rId3" cstate="print"/>
          <a:srcRect l="28776" t="5179" r="997" b="14172"/>
          <a:stretch>
            <a:fillRect/>
          </a:stretch>
        </p:blipFill>
        <p:spPr bwMode="auto">
          <a:xfrm>
            <a:off x="1643042" y="642918"/>
            <a:ext cx="6357982" cy="583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Я\Downloads\IMG_20220908_12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857652" cy="3929090"/>
          </a:xfrm>
          <a:prstGeom prst="rect">
            <a:avLst/>
          </a:prstGeom>
          <a:noFill/>
        </p:spPr>
      </p:pic>
      <p:pic>
        <p:nvPicPr>
          <p:cNvPr id="4" name="Picture 3" descr="C:\Users\Я\Downloads\IMG_20220908_125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3714776" cy="396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Я\Downloads\Collage_20220908_12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6962"/>
            <a:ext cx="5143536" cy="5818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Я\Downloads\Collage_20220908_13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7456440" cy="505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Я\Downloads\IMG_20220908_13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68804"/>
            <a:ext cx="5979781" cy="513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МБДОУ №21  Презентация в средней группе на тему: «День знаний»</vt:lpstr>
      <vt:lpstr>Слайд 2</vt:lpstr>
      <vt:lpstr>Цель:</vt:lpstr>
      <vt:lpstr>Задачи: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 средней группе на тему: «ДЕНЬ ЗНАНИЙ»</dc:title>
  <dc:creator>l</dc:creator>
  <cp:lastModifiedBy>Я</cp:lastModifiedBy>
  <cp:revision>11</cp:revision>
  <dcterms:created xsi:type="dcterms:W3CDTF">2020-09-18T18:00:31Z</dcterms:created>
  <dcterms:modified xsi:type="dcterms:W3CDTF">2022-11-11T12:47:24Z</dcterms:modified>
</cp:coreProperties>
</file>