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7A9EF-B87C-4F3C-A054-F8BFE195E4F5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0DA1-9158-41D9-837F-C7DD14BBE1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989A-CBEE-4939-83BC-6B431DA398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20C26-8A98-496F-808D-81F400BFF5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1FFD2-57F4-4A97-BFFC-93526987A3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B5A6-88F1-4D2C-8EE6-67A5E16D83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7CA9-0917-4C58-83CB-2EB55AEDB8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9619B-6A57-4875-8C22-BCD1B5FCEF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573D-81DE-4DE7-9DD6-26795A613D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D5EF-3A87-448C-A7B6-EDFBC24E10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1AB6-1C96-4244-A41D-4A565E50AC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EDC5-45A2-4E57-9739-89050E3153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9E60F-58F5-47F1-B124-98428819CC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5C17DB-E9FE-4621-BF98-E437FED3DA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Monotype Corsiva"/>
                <a:ea typeface="Times New Roman"/>
                <a:cs typeface="Times New Roman"/>
              </a:rPr>
              <a:t>Хæдзарон цæрæгойтæ æмæ мæргътæ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i="1" dirty="0">
                <a:solidFill>
                  <a:schemeClr val="tx1"/>
                </a:solidFill>
              </a:rPr>
              <a:t> 21-æм </a:t>
            </a:r>
            <a:r>
              <a:rPr lang="ru-RU" sz="1600" i="1" dirty="0" err="1">
                <a:solidFill>
                  <a:schemeClr val="tx1"/>
                </a:solidFill>
              </a:rPr>
              <a:t>рœвдауœндон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ru-RU" sz="1600" i="1" dirty="0">
                <a:solidFill>
                  <a:schemeClr val="tx1"/>
                </a:solidFill>
              </a:rPr>
              <a:t>                                         </a:t>
            </a:r>
            <a:r>
              <a:rPr lang="ru-RU" sz="1600" i="1" dirty="0" err="1">
                <a:solidFill>
                  <a:schemeClr val="tx1"/>
                </a:solidFill>
              </a:rPr>
              <a:t>ирон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chemeClr val="tx1"/>
                </a:solidFill>
              </a:rPr>
              <a:t>œвзаджы хъомылгœнœг</a:t>
            </a:r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ru-RU" sz="1600" i="1" dirty="0">
                <a:solidFill>
                  <a:schemeClr val="tx1"/>
                </a:solidFill>
              </a:rPr>
              <a:t>                              </a:t>
            </a:r>
            <a:r>
              <a:rPr lang="ru-RU" sz="1600" i="1" dirty="0" err="1">
                <a:solidFill>
                  <a:schemeClr val="tx1"/>
                </a:solidFill>
              </a:rPr>
              <a:t>Томайты</a:t>
            </a:r>
            <a:r>
              <a:rPr lang="ru-RU" sz="1600" i="1" dirty="0">
                <a:solidFill>
                  <a:schemeClr val="tx1"/>
                </a:solidFill>
              </a:rPr>
              <a:t> И. Т.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</a:t>
            </a:r>
            <a:r>
              <a:rPr lang="ru-RU" dirty="0" err="1" smtClean="0"/>
              <a:t>арк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err="1"/>
              <a:t>Карк</a:t>
            </a:r>
            <a:r>
              <a:rPr lang="ru-RU" cap="all" dirty="0"/>
              <a:t> </a:t>
            </a:r>
            <a:r>
              <a:rPr lang="ru-RU" cap="all" dirty="0" err="1"/>
              <a:t>цæры кæркдоны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550" y="2928934"/>
            <a:ext cx="2788294" cy="288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81562" y="2077244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</a:t>
            </a:r>
            <a:r>
              <a:rPr lang="ru-RU" dirty="0" err="1" smtClean="0"/>
              <a:t>уыдз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57487" y="2324894"/>
            <a:ext cx="36290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Куыдз</a:t>
            </a:r>
            <a:r>
              <a:rPr lang="ru-RU" dirty="0"/>
              <a:t> </a:t>
            </a:r>
            <a:r>
              <a:rPr lang="ru-RU" dirty="0" err="1"/>
              <a:t>цæры куыдздоны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1987" y="2357430"/>
            <a:ext cx="3590646" cy="304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143500" y="2339181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Хъуг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332037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Хъуг</a:t>
            </a:r>
            <a:r>
              <a:rPr lang="ru-RU" dirty="0"/>
              <a:t> </a:t>
            </a:r>
            <a:r>
              <a:rPr lang="ru-RU" dirty="0" err="1"/>
              <a:t>цæры скъæты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59448"/>
            <a:ext cx="3757610" cy="281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Хæдзарон цæрæгойтæ æмæ мæргътæ</vt:lpstr>
      <vt:lpstr>Карк</vt:lpstr>
      <vt:lpstr>Карк цæры кæркдоны </vt:lpstr>
      <vt:lpstr>Куыдз</vt:lpstr>
      <vt:lpstr>Куыдз цæры куыдздоны</vt:lpstr>
      <vt:lpstr>Хъуг </vt:lpstr>
      <vt:lpstr>Хъуг цæры скъæты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Хæдзарон цæрæгойтæ æмæ мæргътæ</dc:title>
  <dc:creator>класс</dc:creator>
  <cp:lastModifiedBy>класс</cp:lastModifiedBy>
  <cp:revision>3</cp:revision>
  <dcterms:created xsi:type="dcterms:W3CDTF">2022-12-25T05:13:14Z</dcterms:created>
  <dcterms:modified xsi:type="dcterms:W3CDTF">2022-12-25T05:42:41Z</dcterms:modified>
</cp:coreProperties>
</file>